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374" autoAdjust="0"/>
    <p:restoredTop sz="94660"/>
  </p:normalViewPr>
  <p:slideViewPr>
    <p:cSldViewPr>
      <p:cViewPr varScale="1">
        <p:scale>
          <a:sx n="149" d="100"/>
          <a:sy n="149" d="100"/>
        </p:scale>
        <p:origin x="-103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1BDBB-A8FF-4D6B-BA76-5928BC6AE37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8CA06-B068-4591-AD2A-0757732769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u="sng" dirty="0"/>
              <a:t>Luk. </a:t>
            </a:r>
            <a:r>
              <a:rPr lang="af-ZA" b="1" u="sng" dirty="0" smtClean="0"/>
              <a:t>6:32-34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'n </a:t>
            </a:r>
            <a:r>
              <a:rPr lang="af-ZA" b="1" dirty="0"/>
              <a:t>Christenskap wat </a:t>
            </a:r>
            <a:r>
              <a:rPr lang="af-ZA" b="1" dirty="0" smtClean="0"/>
              <a:t>uitstaan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7:23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i="1" dirty="0" smtClean="0"/>
              <a:t>“Elkeen </a:t>
            </a:r>
            <a:r>
              <a:rPr lang="af-ZA" i="1" dirty="0"/>
              <a:t>dan wat hierdie woorde van My hoor en daarvolgens handel, kan vergelyk word met 'n verstandige man wat sy huis op rots gebou het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Lyk. </a:t>
            </a:r>
            <a:r>
              <a:rPr lang="af-ZA" b="1" dirty="0" smtClean="0">
                <a:solidFill>
                  <a:srgbClr val="00B050"/>
                </a:solidFill>
              </a:rPr>
              <a:t>9:54-55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Toe </a:t>
            </a:r>
            <a:r>
              <a:rPr lang="af-ZA" i="1" dirty="0"/>
              <a:t>die twee dissipels, Jakobus en Johannes, dit sien, sê hulle: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“</a:t>
            </a:r>
            <a:r>
              <a:rPr lang="af-ZA" i="1" dirty="0"/>
              <a:t>Here, wil U hê ons moet vuur uit die hemel afroep om hulle te verteer?”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Maar </a:t>
            </a:r>
            <a:r>
              <a:rPr lang="af-ZA" i="1" dirty="0"/>
              <a:t>Hy het omgedraai en hulle skerp tereggewys.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10:20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“En </a:t>
            </a:r>
            <a:r>
              <a:rPr lang="af-ZA" i="1" dirty="0"/>
              <a:t>tog moet julle nie bly wees net omdat die geeste hulle aan julle onderwerp nie, maar wees veral bly omdat julle name in die hemel opgeskryf is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12:4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“Aan </a:t>
            </a:r>
            <a:r>
              <a:rPr lang="af-ZA" i="1" dirty="0"/>
              <a:t>julle, my vriende, sê Ek: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Moenie </a:t>
            </a:r>
            <a:r>
              <a:rPr lang="af-ZA" i="1" dirty="0"/>
              <a:t>bang wees vir dié wat die liggaam doodmaak en daarna niks verder kan doen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12:11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“Wanneer </a:t>
            </a:r>
            <a:r>
              <a:rPr lang="af-ZA" i="1" dirty="0"/>
              <a:t>hulle julle voor sinagoges en owerhede en gesagvoerders bring, moet julle julle nie bekommer oor hoe of waarmee julle julle gaan verdedig of wat julle gaan sê </a:t>
            </a:r>
            <a:r>
              <a:rPr lang="af-ZA" i="1" dirty="0" smtClean="0"/>
              <a:t>nie”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12:22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Verder </a:t>
            </a:r>
            <a:r>
              <a:rPr lang="af-ZA" i="1" dirty="0"/>
              <a:t>het Jesus vir sy dissipels gesê: “Daarom sê Ek vir julle: Moet julle nie bekommer oor julle lewe, oor wat julle moet eet nie, of oor julle liggaam, oor wat julle moet aantrek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14:11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“Elkeen </a:t>
            </a:r>
            <a:r>
              <a:rPr lang="af-ZA" i="1" dirty="0"/>
              <a:t>wat hoogmoedig is, sal verneder word, en elkeen wat nederig is, sal verhoog word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>
            <a:normAutofit fontScale="90000"/>
          </a:bodyPr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17:6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Maar </a:t>
            </a:r>
            <a:r>
              <a:rPr lang="af-ZA" i="1" dirty="0"/>
              <a:t>die Here antwoord: “As julle maar geloof so groot soos 'n mosterdsaadjie gehad het, sou julle vir hierdie moerbeiboom kon sê: ‘Trek jou met wortels en al uit die grond uit en plant jouself in die see,’ en hy sou julle gehoorsaam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17:10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“So </a:t>
            </a:r>
            <a:r>
              <a:rPr lang="af-ZA" i="1" dirty="0"/>
              <a:t>is dit ook met julle: as julle alles gedoen het wat aan julle opgedra is, sê dan: Ons is slawe wat niks verdien nie. Ons het gedoen wat ons verplig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was </a:t>
            </a:r>
            <a:r>
              <a:rPr lang="af-ZA" i="1" dirty="0"/>
              <a:t>om te doen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5:20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“Ek </a:t>
            </a:r>
            <a:r>
              <a:rPr lang="af-ZA" i="1" dirty="0"/>
              <a:t>sê vir julle: As julle getrouheid aan die wet nie meer inhou as dié van die skrifgeleerdes en die Fariseërs nie,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sal </a:t>
            </a:r>
            <a:r>
              <a:rPr lang="af-ZA" i="1" dirty="0"/>
              <a:t>julle nooit in die koninkryk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van </a:t>
            </a:r>
            <a:r>
              <a:rPr lang="af-ZA" i="1" dirty="0"/>
              <a:t>die hemel ingaan nie.”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7:2</a:t>
            </a:r>
            <a:r>
              <a:rPr lang="af-ZA" b="1" dirty="0" smtClean="0"/>
              <a:t>1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“Nie </a:t>
            </a:r>
            <a:r>
              <a:rPr lang="af-ZA" i="1" dirty="0"/>
              <a:t>elkeen wat vir My sê: ‘Here, Here,’ sal in die koninkryk van die hemel ingaan nie, maar net hy wat die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wil </a:t>
            </a:r>
            <a:r>
              <a:rPr lang="af-ZA" i="1" dirty="0"/>
              <a:t>doen van my Vader wat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in </a:t>
            </a:r>
            <a:r>
              <a:rPr lang="af-ZA" i="1" dirty="0"/>
              <a:t>die hemel is.”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7:22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“Baie </a:t>
            </a:r>
            <a:r>
              <a:rPr lang="af-ZA" i="1" dirty="0"/>
              <a:t>sal daardie dag vir My sê: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‘</a:t>
            </a:r>
            <a:r>
              <a:rPr lang="af-ZA" i="1" dirty="0"/>
              <a:t>Here, Here, het ons dan nie in u Naam gepreek nie, deur u Naam bose geeste uitgedryf en deur u Naam baie wonders gedoen nie</a:t>
            </a:r>
            <a:r>
              <a:rPr lang="af-ZA" i="1" dirty="0" smtClean="0"/>
              <a:t>?’”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72594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Maztt. </a:t>
            </a:r>
            <a:r>
              <a:rPr lang="af-ZA" b="1" dirty="0" smtClean="0">
                <a:solidFill>
                  <a:srgbClr val="00B050"/>
                </a:solidFill>
              </a:rPr>
              <a:t>7:23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Dan </a:t>
            </a:r>
            <a:r>
              <a:rPr lang="af-ZA" i="1" dirty="0"/>
              <a:t>sal Ek openlik vir hulle sê: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“</a:t>
            </a:r>
            <a:r>
              <a:rPr lang="af-ZA" i="1" dirty="0"/>
              <a:t>Ek het julle nooit geken nie.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Gaan </a:t>
            </a:r>
            <a:r>
              <a:rPr lang="af-ZA" i="1" dirty="0"/>
              <a:t>weg van My af, julle wat die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wet van God </a:t>
            </a:r>
            <a:r>
              <a:rPr lang="af-ZA" i="1" dirty="0"/>
              <a:t>oortree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dirty="0" smtClean="0"/>
              <a:t>“</a:t>
            </a:r>
            <a:r>
              <a:rPr lang="af-ZA" dirty="0"/>
              <a:t>Godliness is Godlikeness, 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 smtClean="0"/>
              <a:t>and </a:t>
            </a:r>
            <a:r>
              <a:rPr lang="af-ZA" dirty="0"/>
              <a:t>that is not east to attain.”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Religious acts count for nothing unless there is a true heart at the back of it.”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65</Words>
  <Application>Microsoft Office PowerPoint</Application>
  <PresentationFormat>On-screen Show (16:9)</PresentationFormat>
  <Paragraphs>16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Luk. 6:32-34  'n Christenskap wat uitstaan</vt:lpstr>
      <vt:lpstr>Matt. 5:20 “Ek sê vir julle: As julle getrouheid aan die wet nie meer inhou as dié van die skrifgeleerdes en die Fariseërs nie,  sal julle nooit in die koninkryk  van die hemel ingaan nie.”</vt:lpstr>
      <vt:lpstr>Matt. 7:21 “Nie elkeen wat vir My sê: ‘Here, Here,’ sal in die koninkryk van die hemel ingaan nie, maar net hy wat die  wil doen van my Vader wat  in die hemel is.”</vt:lpstr>
      <vt:lpstr>Matt. 7:22 “Baie sal daardie dag vir My sê:  ‘Here, Here, het ons dan nie in u Naam gepreek nie, deur u Naam bose geeste uitgedryf en deur u Naam baie wonders gedoen nie?’”</vt:lpstr>
      <vt:lpstr>Maztt. 7:23 Dan sal Ek openlik vir hulle sê:  “Ek het julle nooit geken nie.  Gaan weg van My af, julle wat die  wet van God oortree.”</vt:lpstr>
      <vt:lpstr>Slide 6</vt:lpstr>
      <vt:lpstr>“Godliness is Godlikeness,  and that is not east to attain.”       C.H. Spurgeon</vt:lpstr>
      <vt:lpstr>Slide 8</vt:lpstr>
      <vt:lpstr>“Religious acts count for nothing unless there is a true heart at the back of it.”        C.H. Spurgeon</vt:lpstr>
      <vt:lpstr>Matt. 7:23 “Elkeen dan wat hierdie woorde van My hoor en daarvolgens handel, kan vergelyk word met 'n verstandige man wat sy huis op rots gebou het.”</vt:lpstr>
      <vt:lpstr>Slide 11</vt:lpstr>
      <vt:lpstr>Lyk. 9:54-55 Toe die twee dissipels, Jakobus en Johannes, dit sien, sê hulle:  “Here, wil U hê ons moet vuur uit die hemel afroep om hulle te verteer?”  Maar Hy het omgedraai en hulle skerp tereggewys.</vt:lpstr>
      <vt:lpstr>Luk. 10:20 “En tog moet julle nie bly wees net omdat die geeste hulle aan julle onderwerp nie, maar wees veral bly omdat julle name in die hemel opgeskryf is.”</vt:lpstr>
      <vt:lpstr>Luk. 12:4 “Aan julle, my vriende, sê Ek:  Moenie bang wees vir dié wat die liggaam doodmaak en daarna niks verder kan doen nie.”</vt:lpstr>
      <vt:lpstr>Luk. 12:11 “Wanneer hulle julle voor sinagoges en owerhede en gesagvoerders bring, moet julle julle nie bekommer oor hoe of waarmee julle julle gaan verdedig of wat julle gaan sê nie”</vt:lpstr>
      <vt:lpstr>Luk. 12:22 Verder het Jesus vir sy dissipels gesê: “Daarom sê Ek vir julle: Moet julle nie bekommer oor julle lewe, oor wat julle moet eet nie, of oor julle liggaam, oor wat julle moet aantrek nie.”</vt:lpstr>
      <vt:lpstr>Luk. 14:11 “Elkeen wat hoogmoedig is, sal verneder word, en elkeen wat nederig is, sal verhoog word.”</vt:lpstr>
      <vt:lpstr>Luk. 17:6 Maar die Here antwoord: “As julle maar geloof so groot soos 'n mosterdsaadjie gehad het, sou julle vir hierdie moerbeiboom kon sê: ‘Trek jou met wortels en al uit die grond uit en plant jouself in die see,’ en hy sou julle gehoorsaam.”</vt:lpstr>
      <vt:lpstr>Luk. 17:10 “So is dit ook met julle: as julle alles gedoen het wat aan julle opgedra is, sê dan: Ons is slawe wat niks verdien nie. Ons het gedoen wat ons verplig  was om te doen.”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Luk. 6:32-34  'n Christenskap wat uitstaan</dc:title>
  <dc:creator>Windows User</dc:creator>
  <cp:lastModifiedBy>Windows User</cp:lastModifiedBy>
  <cp:revision>1</cp:revision>
  <dcterms:created xsi:type="dcterms:W3CDTF">2025-12-09T07:00:25Z</dcterms:created>
  <dcterms:modified xsi:type="dcterms:W3CDTF">2025-12-09T07:07:44Z</dcterms:modified>
</cp:coreProperties>
</file>