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76" autoAdjust="0"/>
    <p:restoredTop sz="94660"/>
  </p:normalViewPr>
  <p:slideViewPr>
    <p:cSldViewPr>
      <p:cViewPr varScale="1">
        <p:scale>
          <a:sx n="149" d="100"/>
          <a:sy n="149" d="100"/>
        </p:scale>
        <p:origin x="-96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446275-4283-4DC2-917F-71A5C4ABF065}"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46275-4283-4DC2-917F-71A5C4ABF065}"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46275-4283-4DC2-917F-71A5C4ABF065}"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46275-4283-4DC2-917F-71A5C4ABF065}"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446275-4283-4DC2-917F-71A5C4ABF065}"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446275-4283-4DC2-917F-71A5C4ABF065}"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446275-4283-4DC2-917F-71A5C4ABF065}"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46275-4283-4DC2-917F-71A5C4ABF065}"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446275-4283-4DC2-917F-71A5C4ABF065}"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46275-4283-4DC2-917F-71A5C4ABF065}"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46275-4283-4DC2-917F-71A5C4ABF065}"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5F873-281A-4E15-AAB3-1C86AF77CAD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6446275-4283-4DC2-917F-71A5C4ABF065}" type="datetimeFigureOut">
              <a:rPr lang="en-US" smtClean="0"/>
              <a:t>12/11/2025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5F873-281A-4E15-AAB3-1C86AF77CAD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6:37-38</a:t>
            </a:r>
            <a:br>
              <a:rPr lang="af-ZA" b="1" u="sng" dirty="0" smtClean="0"/>
            </a:br>
            <a:r>
              <a:rPr lang="af-ZA" b="1" u="sng" dirty="0"/>
              <a:t/>
            </a:r>
            <a:br>
              <a:rPr lang="af-ZA" b="1" u="sng" dirty="0"/>
            </a:br>
            <a:r>
              <a:rPr lang="af-ZA" b="1" dirty="0" smtClean="0"/>
              <a:t>Moet </a:t>
            </a:r>
            <a:r>
              <a:rPr lang="af-ZA" b="1" dirty="0"/>
              <a:t>nie oordeel nie</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Kol. </a:t>
            </a:r>
            <a:r>
              <a:rPr lang="af-ZA" b="1" dirty="0" smtClean="0">
                <a:solidFill>
                  <a:srgbClr val="00B050"/>
                </a:solidFill>
              </a:rPr>
              <a:t>2:11</a:t>
            </a:r>
            <a:r>
              <a:rPr lang="af-ZA" b="1" i="1" dirty="0" smtClean="0"/>
              <a:t/>
            </a:r>
            <a:br>
              <a:rPr lang="af-ZA" b="1" i="1" dirty="0" smtClean="0"/>
            </a:br>
            <a:r>
              <a:rPr lang="af-ZA" i="1" dirty="0" smtClean="0"/>
              <a:t>“Deur </a:t>
            </a:r>
            <a:r>
              <a:rPr lang="af-ZA" i="1" dirty="0"/>
              <a:t>julle verbondenheid met Hom is julle ook besny, nie met die besnydenis wat deur mense verrig word nie, maar met die besnydenis deur Christus, en dit bestaan in die wegneem van die sondige natuur van die mens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Kol. </a:t>
            </a:r>
            <a:r>
              <a:rPr lang="af-ZA" b="1" dirty="0" smtClean="0">
                <a:solidFill>
                  <a:srgbClr val="00B050"/>
                </a:solidFill>
              </a:rPr>
              <a:t>2:14</a:t>
            </a:r>
            <a:r>
              <a:rPr lang="af-ZA" b="1" i="1" dirty="0" smtClean="0"/>
              <a:t/>
            </a:r>
            <a:br>
              <a:rPr lang="af-ZA" b="1" i="1" dirty="0" smtClean="0"/>
            </a:br>
            <a:r>
              <a:rPr lang="af-ZA" i="1" dirty="0" smtClean="0"/>
              <a:t>“Hy </a:t>
            </a:r>
            <a:r>
              <a:rPr lang="af-ZA" i="1" dirty="0"/>
              <a:t>het die skuldbewys met sy </a:t>
            </a:r>
            <a:r>
              <a:rPr lang="af-ZA" i="1" dirty="0" smtClean="0"/>
              <a:t/>
            </a:r>
            <a:br>
              <a:rPr lang="af-ZA" i="1" dirty="0" smtClean="0"/>
            </a:br>
            <a:r>
              <a:rPr lang="af-ZA" i="1" dirty="0" smtClean="0"/>
              <a:t>eise </a:t>
            </a:r>
            <a:r>
              <a:rPr lang="af-ZA" i="1" dirty="0"/>
              <a:t>teen ons tot niet gemaak. </a:t>
            </a:r>
            <a:r>
              <a:rPr lang="af-ZA" i="1" dirty="0" smtClean="0"/>
              <a:t/>
            </a:r>
            <a:br>
              <a:rPr lang="af-ZA" i="1" dirty="0" smtClean="0"/>
            </a:br>
            <a:r>
              <a:rPr lang="af-ZA" i="1" dirty="0" smtClean="0"/>
              <a:t>Deur </a:t>
            </a:r>
            <a:r>
              <a:rPr lang="af-ZA" i="1" dirty="0"/>
              <a:t>dit aan die kruis te spyker, het Hy dit </a:t>
            </a:r>
            <a:r>
              <a:rPr lang="af-ZA" i="1" dirty="0" smtClean="0"/>
              <a:t>vir </a:t>
            </a:r>
            <a:r>
              <a:rPr lang="af-ZA" i="1" dirty="0"/>
              <a:t>goed weggeneem</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i="1" dirty="0" smtClean="0"/>
              <a:t>“Daar </a:t>
            </a:r>
            <a:r>
              <a:rPr lang="af-ZA" i="1" dirty="0"/>
              <a:t>is dus nou geen veroordeling </a:t>
            </a:r>
            <a:r>
              <a:rPr lang="af-ZA" i="1" dirty="0" smtClean="0"/>
              <a:t/>
            </a:r>
            <a:br>
              <a:rPr lang="af-ZA" i="1" dirty="0" smtClean="0"/>
            </a:br>
            <a:r>
              <a:rPr lang="af-ZA" i="1" dirty="0" smtClean="0"/>
              <a:t>vir </a:t>
            </a:r>
            <a:r>
              <a:rPr lang="af-ZA" i="1" dirty="0"/>
              <a:t>dié wat in Christus Jesus is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16:24</a:t>
            </a:r>
            <a:r>
              <a:rPr lang="af-ZA" b="1" i="1" dirty="0" smtClean="0"/>
              <a:t/>
            </a:r>
            <a:br>
              <a:rPr lang="af-ZA" b="1" i="1" dirty="0" smtClean="0"/>
            </a:br>
            <a:r>
              <a:rPr lang="af-ZA" i="1" dirty="0" smtClean="0"/>
              <a:t>“Die </a:t>
            </a:r>
            <a:r>
              <a:rPr lang="af-ZA" i="1" dirty="0"/>
              <a:t>Seun van die mens gaan saam met sy engele kom. Hy sal beklee wees met dieselfde heerlikheid as sy Vader en sal elkeen volgens sy dade vergeld.”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3:19</a:t>
            </a:r>
            <a:r>
              <a:rPr lang="af-ZA" b="1" dirty="0" smtClean="0"/>
              <a:t/>
            </a:r>
            <a:br>
              <a:rPr lang="af-ZA" b="1" dirty="0" smtClean="0"/>
            </a:br>
            <a:r>
              <a:rPr lang="af-ZA" i="1" dirty="0" smtClean="0"/>
              <a:t>“En </a:t>
            </a:r>
            <a:r>
              <a:rPr lang="af-ZA" i="1" dirty="0"/>
              <a:t>so kom die skeiding: die lig het na die wêreld toe gekom, en tog het die mense eerder die duisternis as die lig liefgehad, want hulle dade was sleg.”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b="1" dirty="0">
                <a:solidFill>
                  <a:srgbClr val="00B050"/>
                </a:solidFill>
              </a:rPr>
              <a:t>I Kor. </a:t>
            </a:r>
            <a:r>
              <a:rPr lang="af-ZA" sz="4200" b="1" dirty="0" smtClean="0">
                <a:solidFill>
                  <a:srgbClr val="00B050"/>
                </a:solidFill>
              </a:rPr>
              <a:t>5:4-5</a:t>
            </a:r>
            <a:r>
              <a:rPr lang="af-ZA" sz="4200" b="1" i="1" dirty="0">
                <a:solidFill>
                  <a:srgbClr val="00B050"/>
                </a:solidFill>
              </a:rPr>
              <a:t/>
            </a:r>
            <a:br>
              <a:rPr lang="af-ZA" sz="4200" b="1" i="1" dirty="0">
                <a:solidFill>
                  <a:srgbClr val="00B050"/>
                </a:solidFill>
              </a:rPr>
            </a:br>
            <a:r>
              <a:rPr lang="af-ZA" sz="4200" i="1" dirty="0" smtClean="0"/>
              <a:t>“Julle </a:t>
            </a:r>
            <a:r>
              <a:rPr lang="af-ZA" sz="4200" i="1" dirty="0"/>
              <a:t>daar, en ek in die gees teenwoordig, saam met die krag van ons Here Jesus, het vergader om hierdie </a:t>
            </a:r>
            <a:r>
              <a:rPr lang="af-ZA" sz="4200" i="1" dirty="0" smtClean="0"/>
              <a:t/>
            </a:r>
            <a:br>
              <a:rPr lang="af-ZA" sz="4200" i="1" dirty="0" smtClean="0"/>
            </a:br>
            <a:r>
              <a:rPr lang="af-ZA" sz="4200" i="1" dirty="0" smtClean="0"/>
              <a:t>man </a:t>
            </a:r>
            <a:r>
              <a:rPr lang="af-ZA" sz="4200" i="1" dirty="0"/>
              <a:t>aan die Satan oor te gee. </a:t>
            </a:r>
            <a:r>
              <a:rPr lang="af-ZA" sz="4200" i="1" dirty="0" smtClean="0"/>
              <a:t/>
            </a:r>
            <a:br>
              <a:rPr lang="af-ZA" sz="4200" i="1" dirty="0" smtClean="0"/>
            </a:br>
            <a:r>
              <a:rPr lang="af-ZA" sz="4200" i="1" dirty="0" smtClean="0"/>
              <a:t>So </a:t>
            </a:r>
            <a:r>
              <a:rPr lang="af-ZA" sz="4200" i="1" dirty="0"/>
              <a:t>sou sy sondige aard vernietig word, sodat sy gees gered kan word op die dag wanneer die Here kom</a:t>
            </a:r>
            <a:r>
              <a:rPr lang="af-ZA" sz="4200" i="1" dirty="0" smtClean="0"/>
              <a:t>.”</a:t>
            </a:r>
            <a:endParaRPr lang="en-US" sz="4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I Kor. </a:t>
            </a:r>
            <a:r>
              <a:rPr lang="af-ZA" b="1" dirty="0" smtClean="0">
                <a:solidFill>
                  <a:srgbClr val="00B050"/>
                </a:solidFill>
              </a:rPr>
              <a:t>5:12-13</a:t>
            </a:r>
            <a:r>
              <a:rPr lang="af-ZA" b="1" i="1" dirty="0" smtClean="0">
                <a:solidFill>
                  <a:srgbClr val="00B050"/>
                </a:solidFill>
              </a:rPr>
              <a:t/>
            </a:r>
            <a:br>
              <a:rPr lang="af-ZA" b="1" i="1" dirty="0" smtClean="0">
                <a:solidFill>
                  <a:srgbClr val="00B050"/>
                </a:solidFill>
              </a:rPr>
            </a:br>
            <a:r>
              <a:rPr lang="af-ZA" i="1" dirty="0" smtClean="0"/>
              <a:t>“Per </a:t>
            </a:r>
            <a:r>
              <a:rPr lang="af-ZA" i="1" dirty="0"/>
              <a:t>slot van rekening is dit nie vir my om oor mense buite die gemeente te oordeel nie. God sal oor hulle oordeel. Maar julle moet oor julle eie mense oordeel: ‘Verwyder die slegte mens onder julle uit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5:20</a:t>
            </a:r>
            <a:r>
              <a:rPr lang="af-ZA" b="1" i="1" dirty="0" smtClean="0"/>
              <a:t/>
            </a:r>
            <a:br>
              <a:rPr lang="af-ZA" b="1" i="1" dirty="0" smtClean="0"/>
            </a:br>
            <a:r>
              <a:rPr lang="af-ZA" i="1" dirty="0" smtClean="0"/>
              <a:t>“Dié </a:t>
            </a:r>
            <a:r>
              <a:rPr lang="af-ZA" i="1" dirty="0"/>
              <a:t>wat verkeerde dinge doen, </a:t>
            </a:r>
            <a:r>
              <a:rPr lang="af-ZA" i="1" dirty="0" smtClean="0"/>
              <a:t/>
            </a:r>
            <a:br>
              <a:rPr lang="af-ZA" i="1" dirty="0" smtClean="0"/>
            </a:br>
            <a:r>
              <a:rPr lang="af-ZA" i="1" dirty="0" smtClean="0"/>
              <a:t>moet </a:t>
            </a:r>
            <a:r>
              <a:rPr lang="af-ZA" i="1" dirty="0"/>
              <a:t>jy openlik bestraf sodat </a:t>
            </a:r>
            <a:r>
              <a:rPr lang="af-ZA" i="1" dirty="0" smtClean="0"/>
              <a:t/>
            </a:r>
            <a:br>
              <a:rPr lang="af-ZA" i="1" dirty="0" smtClean="0"/>
            </a:br>
            <a:r>
              <a:rPr lang="af-ZA" i="1" dirty="0" smtClean="0"/>
              <a:t>die </a:t>
            </a:r>
            <a:r>
              <a:rPr lang="af-ZA" i="1" dirty="0"/>
              <a:t>ander ook afgeskrik kan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5:20</a:t>
            </a:r>
            <a:r>
              <a:rPr lang="af-ZA" b="1" i="1" dirty="0" smtClean="0"/>
              <a:t/>
            </a:r>
            <a:br>
              <a:rPr lang="af-ZA" b="1" i="1" dirty="0" smtClean="0"/>
            </a:br>
            <a:r>
              <a:rPr lang="af-ZA" i="1" dirty="0" smtClean="0"/>
              <a:t>“weet </a:t>
            </a:r>
            <a:r>
              <a:rPr lang="af-ZA" i="1" dirty="0"/>
              <a:t>dan dat hy wat 'n sondaar van sy dwaalweg terugbring, hom uit die dood red en maak dat 'n menigte sondes vergewe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33</Words>
  <Application>Microsoft Office PowerPoint</Application>
  <PresentationFormat>On-screen Show (16:9)</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Luk. 6:37-38  Moet nie oordeel nie?</vt:lpstr>
      <vt:lpstr>Slide 2</vt:lpstr>
      <vt:lpstr>Joh. 3:19 “En so kom die skeiding: die lig het na die wêreld toe gekom, en tog het die mense eerder die duisternis as die lig liefgehad, want hulle dade was sleg.”</vt:lpstr>
      <vt:lpstr>Slide 4</vt:lpstr>
      <vt:lpstr>I Kor. 5:4-5 “Julle daar, en ek in die gees teenwoordig, saam met die krag van ons Here Jesus, het vergader om hierdie  man aan die Satan oor te gee.  So sou sy sondige aard vernietig word, sodat sy gees gered kan word op die dag wanneer die Here kom.”</vt:lpstr>
      <vt:lpstr>I Kor. 5:12-13 “Per slot van rekening is dit nie vir my om oor mense buite die gemeente te oordeel nie. God sal oor hulle oordeel. Maar julle moet oor julle eie mense oordeel: ‘Verwyder die slegte mens onder julle uit!’”</vt:lpstr>
      <vt:lpstr>I Tim. 5:20 “Dié wat verkeerde dinge doen,  moet jy openlik bestraf sodat  die ander ook afgeskrik kan word.”</vt:lpstr>
      <vt:lpstr>Jak. 5:20 “weet dan dat hy wat 'n sondaar van sy dwaalweg terugbring, hom uit die dood red en maak dat 'n menigte sondes vergewe word.”</vt:lpstr>
      <vt:lpstr>Slide 9</vt:lpstr>
      <vt:lpstr>Kol. 2:11 “Deur julle verbondenheid met Hom is julle ook besny, nie met die besnydenis wat deur mense verrig word nie, maar met die besnydenis deur Christus, en dit bestaan in die wegneem van die sondige natuur van die mens.”</vt:lpstr>
      <vt:lpstr>Kol. 2:14 “Hy het die skuldbewys met sy  eise teen ons tot niet gemaak.  Deur dit aan die kruis te spyker, het Hy dit vir goed weggeneem.”</vt:lpstr>
      <vt:lpstr>Rom. 8:1 “Daar is dus nou geen veroordeling  vir dié wat in Christus Jesus is nie.”</vt:lpstr>
      <vt:lpstr>Slide 13</vt:lpstr>
      <vt:lpstr>Matt. 16:24 “Die Seun van die mens gaan saam met sy engele kom. Hy sal beklee wees met dieselfde heerlikheid as sy Vader en sal elkeen volgens sy dade vergeld.”</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6:37-38  Moet nie oordeel nie?</dc:title>
  <dc:creator>Windows User</dc:creator>
  <cp:lastModifiedBy>Windows User</cp:lastModifiedBy>
  <cp:revision>1</cp:revision>
  <dcterms:created xsi:type="dcterms:W3CDTF">2025-12-11T06:01:49Z</dcterms:created>
  <dcterms:modified xsi:type="dcterms:W3CDTF">2025-12-11T06:07:04Z</dcterms:modified>
</cp:coreProperties>
</file>