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5852" autoAdjust="0"/>
    <p:restoredTop sz="94660"/>
  </p:normalViewPr>
  <p:slideViewPr>
    <p:cSldViewPr>
      <p:cViewPr varScale="1">
        <p:scale>
          <a:sx n="149" d="100"/>
          <a:sy n="149" d="100"/>
        </p:scale>
        <p:origin x="-1068"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1250E3-4CA0-4A08-977C-238BAD245772}" type="datetimeFigureOut">
              <a:rPr lang="en-US" smtClean="0"/>
              <a:t>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F41281-259E-482F-BBF4-9FFE30F095C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1250E3-4CA0-4A08-977C-238BAD245772}" type="datetimeFigureOut">
              <a:rPr lang="en-US" smtClean="0"/>
              <a:t>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F41281-259E-482F-BBF4-9FFE30F095C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1250E3-4CA0-4A08-977C-238BAD245772}" type="datetimeFigureOut">
              <a:rPr lang="en-US" smtClean="0"/>
              <a:t>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F41281-259E-482F-BBF4-9FFE30F095C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1250E3-4CA0-4A08-977C-238BAD245772}" type="datetimeFigureOut">
              <a:rPr lang="en-US" smtClean="0"/>
              <a:t>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F41281-259E-482F-BBF4-9FFE30F095C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1250E3-4CA0-4A08-977C-238BAD245772}" type="datetimeFigureOut">
              <a:rPr lang="en-US" smtClean="0"/>
              <a:t>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F41281-259E-482F-BBF4-9FFE30F095C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1250E3-4CA0-4A08-977C-238BAD245772}" type="datetimeFigureOut">
              <a:rPr lang="en-US" smtClean="0"/>
              <a:t>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F41281-259E-482F-BBF4-9FFE30F095C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1250E3-4CA0-4A08-977C-238BAD245772}" type="datetimeFigureOut">
              <a:rPr lang="en-US" smtClean="0"/>
              <a:t>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F41281-259E-482F-BBF4-9FFE30F095C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1250E3-4CA0-4A08-977C-238BAD245772}" type="datetimeFigureOut">
              <a:rPr lang="en-US" smtClean="0"/>
              <a:t>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F41281-259E-482F-BBF4-9FFE30F095C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1250E3-4CA0-4A08-977C-238BAD245772}" type="datetimeFigureOut">
              <a:rPr lang="en-US" smtClean="0"/>
              <a:t>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F41281-259E-482F-BBF4-9FFE30F095C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1250E3-4CA0-4A08-977C-238BAD245772}" type="datetimeFigureOut">
              <a:rPr lang="en-US" smtClean="0"/>
              <a:t>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F41281-259E-482F-BBF4-9FFE30F095C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1250E3-4CA0-4A08-977C-238BAD245772}" type="datetimeFigureOut">
              <a:rPr lang="en-US" smtClean="0"/>
              <a:t>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F41281-259E-482F-BBF4-9FFE30F095C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11250E3-4CA0-4A08-977C-238BAD245772}" type="datetimeFigureOut">
              <a:rPr lang="en-US" smtClean="0"/>
              <a:t>1/1/2026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BF41281-259E-482F-BBF4-9FFE30F095C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6:41-42</a:t>
            </a:r>
            <a:br>
              <a:rPr lang="af-ZA" b="1" u="sng" dirty="0" smtClean="0"/>
            </a:br>
            <a:r>
              <a:rPr lang="af-ZA" b="1" u="sng" dirty="0"/>
              <a:t/>
            </a:r>
            <a:br>
              <a:rPr lang="af-ZA" b="1" u="sng" dirty="0"/>
            </a:br>
            <a:r>
              <a:rPr lang="af-ZA" b="1" dirty="0" smtClean="0"/>
              <a:t>Hoe </a:t>
            </a:r>
            <a:r>
              <a:rPr lang="af-ZA" b="1" dirty="0"/>
              <a:t>help ek 'n broer wat sondig</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10:12</a:t>
            </a:r>
            <a:r>
              <a:rPr lang="af-ZA" b="1" i="1" dirty="0" smtClean="0"/>
              <a:t/>
            </a:r>
            <a:br>
              <a:rPr lang="af-ZA" b="1" i="1" dirty="0" smtClean="0"/>
            </a:br>
            <a:r>
              <a:rPr lang="af-ZA" i="1" dirty="0" smtClean="0"/>
              <a:t>“Daarom</a:t>
            </a:r>
            <a:r>
              <a:rPr lang="af-ZA" i="1" dirty="0"/>
              <a:t>, wie meen dat hy staan, </a:t>
            </a:r>
            <a:r>
              <a:rPr lang="af-ZA" i="1" dirty="0" smtClean="0"/>
              <a:t/>
            </a:r>
            <a:br>
              <a:rPr lang="af-ZA" i="1" dirty="0" smtClean="0"/>
            </a:br>
            <a:r>
              <a:rPr lang="af-ZA" i="1" dirty="0" smtClean="0"/>
              <a:t>moet </a:t>
            </a:r>
            <a:r>
              <a:rPr lang="af-ZA" i="1" dirty="0"/>
              <a:t>oppas dat hy nie val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Ps. </a:t>
            </a:r>
            <a:r>
              <a:rPr lang="af-ZA" b="1" dirty="0" smtClean="0">
                <a:solidFill>
                  <a:srgbClr val="00B050"/>
                </a:solidFill>
              </a:rPr>
              <a:t>51:11-13</a:t>
            </a:r>
            <a:r>
              <a:rPr lang="af-ZA" b="1" i="1" dirty="0" smtClean="0"/>
              <a:t/>
            </a:r>
            <a:br>
              <a:rPr lang="af-ZA" b="1" i="1" dirty="0" smtClean="0"/>
            </a:br>
            <a:r>
              <a:rPr lang="af-ZA" i="1" dirty="0" smtClean="0"/>
              <a:t>“Moet </a:t>
            </a:r>
            <a:r>
              <a:rPr lang="af-ZA" i="1" dirty="0"/>
              <a:t>tog nie ag slaan op my sondes nie, wis al my skuld uit! Skep vir my 'n rein hart, o God, vernuwe my gees en maak my standvastig. Moet my tog nie van U af wegdryf en u Heilige Gees </a:t>
            </a:r>
            <a:r>
              <a:rPr lang="af-ZA" i="1" dirty="0" smtClean="0"/>
              <a:t/>
            </a:r>
            <a:br>
              <a:rPr lang="af-ZA" i="1" dirty="0" smtClean="0"/>
            </a:br>
            <a:r>
              <a:rPr lang="af-ZA" i="1" dirty="0" smtClean="0"/>
              <a:t>van </a:t>
            </a:r>
            <a:r>
              <a:rPr lang="af-ZA" i="1" dirty="0"/>
              <a:t>my af wegneem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No service calls for more prayer, delicacy of feeling, spiritual wisdom and meekness, than does this one.”</a:t>
            </a:r>
            <a:r>
              <a:rPr lang="en-US" dirty="0"/>
              <a:t/>
            </a:r>
            <a:br>
              <a:rPr lang="en-US" dirty="0"/>
            </a:br>
            <a:r>
              <a:rPr lang="en-US" dirty="0" smtClean="0"/>
              <a:t/>
            </a:r>
            <a:br>
              <a:rPr lang="en-US" dirty="0" smtClean="0"/>
            </a:br>
            <a:r>
              <a:rPr lang="en-US" dirty="0" smtClean="0"/>
              <a:t>						</a:t>
            </a:r>
            <a:r>
              <a:rPr lang="af-ZA" b="1" dirty="0" smtClean="0">
                <a:solidFill>
                  <a:srgbClr val="7030A0"/>
                </a:solidFill>
              </a:rPr>
              <a:t>A.W. Pink</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Tim. </a:t>
            </a:r>
            <a:r>
              <a:rPr lang="af-ZA" b="1" dirty="0" smtClean="0">
                <a:solidFill>
                  <a:srgbClr val="00B050"/>
                </a:solidFill>
              </a:rPr>
              <a:t>4:2</a:t>
            </a:r>
            <a:r>
              <a:rPr lang="af-ZA" b="1" i="1" dirty="0" smtClean="0"/>
              <a:t/>
            </a:r>
            <a:br>
              <a:rPr lang="af-ZA" b="1" i="1" dirty="0" smtClean="0"/>
            </a:br>
            <a:r>
              <a:rPr lang="af-ZA" i="1" dirty="0" smtClean="0"/>
              <a:t>“verkondig </a:t>
            </a:r>
            <a:r>
              <a:rPr lang="af-ZA" i="1" dirty="0"/>
              <a:t>die woord; </a:t>
            </a:r>
            <a:r>
              <a:rPr lang="af-ZA" i="1" dirty="0" smtClean="0"/>
              <a:t/>
            </a:r>
            <a:br>
              <a:rPr lang="af-ZA" i="1" dirty="0" smtClean="0"/>
            </a:br>
            <a:r>
              <a:rPr lang="af-ZA" i="1" dirty="0" smtClean="0"/>
              <a:t>hou </a:t>
            </a:r>
            <a:r>
              <a:rPr lang="af-ZA" i="1" dirty="0"/>
              <a:t>daarmee vol, tydig en ontydig; weerlê, bestraf, bemoedig deur </a:t>
            </a:r>
            <a:r>
              <a:rPr lang="af-ZA" i="1" dirty="0" smtClean="0"/>
              <a:t/>
            </a:r>
            <a:br>
              <a:rPr lang="af-ZA" i="1" dirty="0" smtClean="0"/>
            </a:br>
            <a:r>
              <a:rPr lang="af-ZA" i="1" dirty="0" smtClean="0"/>
              <a:t>met </a:t>
            </a:r>
            <a:r>
              <a:rPr lang="af-ZA" i="1" dirty="0"/>
              <a:t>alle geduld onderrig te gee</a:t>
            </a:r>
            <a:r>
              <a:rPr lang="af-ZA" i="1" dirty="0" smtClean="0"/>
              <a:t>,</a:t>
            </a:r>
            <a:r>
              <a:rPr lang="en-US"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Gal. 6:1</a:t>
            </a:r>
            <a:r>
              <a:rPr lang="af-ZA" b="1" dirty="0"/>
              <a:t>	</a:t>
            </a:r>
            <a:r>
              <a:rPr lang="af-ZA" b="1" i="1" dirty="0" smtClean="0"/>
              <a:t/>
            </a:r>
            <a:br>
              <a:rPr lang="af-ZA" b="1" i="1" dirty="0" smtClean="0"/>
            </a:br>
            <a:r>
              <a:rPr lang="af-ZA" i="1" dirty="0" smtClean="0"/>
              <a:t>“</a:t>
            </a:r>
            <a:r>
              <a:rPr lang="af-ZA" i="1" dirty="0"/>
              <a:t>Broers, as iemand in die een of ander sonde val, moet julle wat julle deur die Gees laat lei, so iemand in 'n gees van sagmoedigheid reghelp. En pas op: </a:t>
            </a:r>
            <a:r>
              <a:rPr lang="af-ZA" i="1" dirty="0" smtClean="0"/>
              <a:t/>
            </a:r>
            <a:br>
              <a:rPr lang="af-ZA" i="1" dirty="0" smtClean="0"/>
            </a:br>
            <a:r>
              <a:rPr lang="af-ZA" i="1" dirty="0" smtClean="0"/>
              <a:t>jy </a:t>
            </a:r>
            <a:r>
              <a:rPr lang="af-ZA" i="1" dirty="0"/>
              <a:t>kan self ook in versoeking kom</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Spr. </a:t>
            </a:r>
            <a:r>
              <a:rPr lang="af-ZA" b="1" dirty="0" smtClean="0">
                <a:solidFill>
                  <a:srgbClr val="00B050"/>
                </a:solidFill>
              </a:rPr>
              <a:t>13:18</a:t>
            </a:r>
            <a:r>
              <a:rPr lang="af-ZA" b="1" i="1" dirty="0" smtClean="0"/>
              <a:t/>
            </a:r>
            <a:br>
              <a:rPr lang="af-ZA" b="1" i="1" dirty="0" smtClean="0"/>
            </a:br>
            <a:r>
              <a:rPr lang="af-ZA" i="1" dirty="0" smtClean="0"/>
              <a:t>“Armoede </a:t>
            </a:r>
            <a:r>
              <a:rPr lang="af-ZA" i="1" dirty="0"/>
              <a:t>en vernedering wag vir iemand wat hom nie wil laat leer nie, wie 'n teregwysing ter harte neem, word geëer</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i="1" dirty="0" smtClean="0"/>
              <a:t>“</a:t>
            </a:r>
            <a:r>
              <a:rPr lang="af-ZA" i="1" dirty="0"/>
              <a:t>Nothing is more hateful to God than play-acting, and we are guilty of this very thing when we pose as faithful guardians of our brother's interests while we are faithless in our personal dealings with God </a:t>
            </a:r>
            <a:r>
              <a:rPr lang="af-ZA" i="1" dirty="0" smtClean="0"/>
              <a:t>Himself”</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To be preserved from sinning is good, but to be impelled unto practical holiness is far better, the one being the means of the other.”</a:t>
            </a:r>
            <a:r>
              <a:rPr lang="en-US" dirty="0"/>
              <a:t/>
            </a:r>
            <a:br>
              <a:rPr lang="en-US" dirty="0"/>
            </a:br>
            <a:r>
              <a:rPr lang="en-US" dirty="0" smtClean="0"/>
              <a:t/>
            </a:r>
            <a:br>
              <a:rPr lang="en-US" dirty="0" smtClean="0"/>
            </a:br>
            <a:r>
              <a:rPr lang="en-US" dirty="0" smtClean="0"/>
              <a:t>						</a:t>
            </a:r>
            <a:r>
              <a:rPr lang="af-ZA" b="1" dirty="0" smtClean="0">
                <a:solidFill>
                  <a:srgbClr val="7030A0"/>
                </a:solidFill>
              </a:rPr>
              <a:t>A.W. Pink</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I Kor. </a:t>
            </a:r>
            <a:r>
              <a:rPr lang="af-ZA" b="1" dirty="0" smtClean="0">
                <a:solidFill>
                  <a:srgbClr val="00B050"/>
                </a:solidFill>
              </a:rPr>
              <a:t>11:22</a:t>
            </a:r>
            <a:r>
              <a:rPr lang="af-ZA" b="1" i="1" dirty="0" smtClean="0"/>
              <a:t/>
            </a:r>
            <a:br>
              <a:rPr lang="af-ZA" b="1" i="1" dirty="0" smtClean="0"/>
            </a:br>
            <a:r>
              <a:rPr lang="af-ZA" i="1" dirty="0" smtClean="0"/>
              <a:t>“Het </a:t>
            </a:r>
            <a:r>
              <a:rPr lang="af-ZA" i="1" dirty="0"/>
              <a:t>julle dan nie huise waar julle kan eet en drink nie? Of het julle nie eerbied vir die gemeente van God nie, en wil julle die armes verneder? Wat moet ek vir julle sê? Moet ek julle prys? Hieroor prys ek julle beslis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Kor. </a:t>
            </a:r>
            <a:r>
              <a:rPr lang="af-ZA" b="1" dirty="0" smtClean="0">
                <a:solidFill>
                  <a:srgbClr val="00B050"/>
                </a:solidFill>
              </a:rPr>
              <a:t>7:10</a:t>
            </a:r>
            <a:r>
              <a:rPr lang="af-ZA" b="1" i="1" dirty="0" smtClean="0"/>
              <a:t/>
            </a:r>
            <a:br>
              <a:rPr lang="af-ZA" b="1" i="1" dirty="0" smtClean="0"/>
            </a:br>
            <a:r>
              <a:rPr lang="af-ZA" i="1" dirty="0" smtClean="0"/>
              <a:t>“want </a:t>
            </a:r>
            <a:r>
              <a:rPr lang="af-ZA" i="1" dirty="0"/>
              <a:t>droefheid volgens die wil van God bring bekering wat tot redding lei, en daaroor was niemand nog </a:t>
            </a:r>
            <a:r>
              <a:rPr lang="af-ZA" i="1" dirty="0" smtClean="0"/>
              <a:t/>
            </a:r>
            <a:br>
              <a:rPr lang="af-ZA" i="1" dirty="0" smtClean="0"/>
            </a:br>
            <a:r>
              <a:rPr lang="af-ZA" i="1" dirty="0" smtClean="0"/>
              <a:t>ooit </a:t>
            </a:r>
            <a:r>
              <a:rPr lang="af-ZA" i="1" dirty="0"/>
              <a:t>jammer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Ps. </a:t>
            </a:r>
            <a:r>
              <a:rPr lang="af-ZA" b="1" dirty="0" smtClean="0">
                <a:solidFill>
                  <a:srgbClr val="00B050"/>
                </a:solidFill>
              </a:rPr>
              <a:t>139:23-24</a:t>
            </a:r>
            <a:r>
              <a:rPr lang="af-ZA" b="1" i="1" dirty="0" smtClean="0"/>
              <a:t/>
            </a:r>
            <a:br>
              <a:rPr lang="af-ZA" b="1" i="1" dirty="0" smtClean="0"/>
            </a:br>
            <a:r>
              <a:rPr lang="af-ZA" i="1" dirty="0" smtClean="0"/>
              <a:t>“Deurgrond </a:t>
            </a:r>
            <a:r>
              <a:rPr lang="af-ZA" i="1" dirty="0"/>
              <a:t>my, o God, deurgrond my hart, ondersoek my, sien tog my onrus raak. Kyk of ek nie op die verkeerde pad is nie en lei my op die beproefde pad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122</Words>
  <Application>Microsoft Office PowerPoint</Application>
  <PresentationFormat>On-screen Show (16:9)</PresentationFormat>
  <Paragraphs>12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Luk. 6:41-42  Hoe help ek 'n broer wat sondig?</vt:lpstr>
      <vt:lpstr>Slide 2</vt:lpstr>
      <vt:lpstr>“Nothing is more hateful to God than play-acting, and we are guilty of this very thing when we pose as faithful guardians of our brother's interests while we are faithless in our personal dealings with God Himself”</vt:lpstr>
      <vt:lpstr>“To be preserved from sinning is good, but to be impelled unto practical holiness is far better, the one being the means of the other.”        A.W. Pink </vt:lpstr>
      <vt:lpstr>I Kor. 11:22 “Het julle dan nie huise waar julle kan eet en drink nie? Of het julle nie eerbied vir die gemeente van God nie, en wil julle die armes verneder? Wat moet ek vir julle sê? Moet ek julle prys? Hieroor prys ek julle beslis nie!”</vt:lpstr>
      <vt:lpstr>Slide 6</vt:lpstr>
      <vt:lpstr>II Kor. 7:10 “want droefheid volgens die wil van God bring bekering wat tot redding lei, en daaroor was niemand nog  ooit jammer nie.”</vt:lpstr>
      <vt:lpstr>Slide 8</vt:lpstr>
      <vt:lpstr>Ps. 139:23-24 “Deurgrond my, o God, deurgrond my hart, ondersoek my, sien tog my onrus raak. Kyk of ek nie op die verkeerde pad is nie en lei my op die beproefde pad!”</vt:lpstr>
      <vt:lpstr>I Kor. 10:12 “Daarom, wie meen dat hy staan,  moet oppas dat hy nie val nie.”</vt:lpstr>
      <vt:lpstr>Slide 11</vt:lpstr>
      <vt:lpstr>Ps. 51:11-13 “Moet tog nie ag slaan op my sondes nie, wis al my skuld uit! Skep vir my 'n rein hart, o God, vernuwe my gees en maak my standvastig. Moet my tog nie van U af wegdryf en u Heilige Gees  van my af wegneem nie!”</vt:lpstr>
      <vt:lpstr>Slide 13</vt:lpstr>
      <vt:lpstr>“No service calls for more prayer, delicacy of feeling, spiritual wisdom and meekness, than does this one.”        A.W. Pink</vt:lpstr>
      <vt:lpstr>Slide 15</vt:lpstr>
      <vt:lpstr>II Tim. 4:2 “verkondig die woord;  hou daarmee vol, tydig en ontydig; weerlê, bestraf, bemoedig deur  met alle geduld onderrig te gee,”</vt:lpstr>
      <vt:lpstr>Slide 17</vt:lpstr>
      <vt:lpstr>Gal. 6:1  “Broers, as iemand in die een of ander sonde val, moet julle wat julle deur die Gees laat lei, so iemand in 'n gees van sagmoedigheid reghelp. En pas op:  jy kan self ook in versoeking kom.”</vt:lpstr>
      <vt:lpstr>Spr. 13:18 “Armoede en vernedering wag vir iemand wat hom nie wil laat leer nie, wie 'n teregwysing ter harte neem, word geëer.”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6:41-42  Hoe help ek 'n broer wat sondig?</dc:title>
  <dc:creator>Windows User</dc:creator>
  <cp:lastModifiedBy>Windows User</cp:lastModifiedBy>
  <cp:revision>1</cp:revision>
  <dcterms:created xsi:type="dcterms:W3CDTF">2026-01-01T04:47:00Z</dcterms:created>
  <dcterms:modified xsi:type="dcterms:W3CDTF">2026-01-01T04:56:38Z</dcterms:modified>
</cp:coreProperties>
</file>