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262" autoAdjust="0"/>
    <p:restoredTop sz="94660"/>
  </p:normalViewPr>
  <p:slideViewPr>
    <p:cSldViewPr>
      <p:cViewPr varScale="1">
        <p:scale>
          <a:sx n="149" d="100"/>
          <a:sy n="149" d="100"/>
        </p:scale>
        <p:origin x="-98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8CA2AD-4A5D-4C6B-8405-4DB67F0DD4FE}"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CA2AD-4A5D-4C6B-8405-4DB67F0DD4FE}"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CA2AD-4A5D-4C6B-8405-4DB67F0DD4FE}"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CA2AD-4A5D-4C6B-8405-4DB67F0DD4FE}"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8CA2AD-4A5D-4C6B-8405-4DB67F0DD4FE}"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8CA2AD-4A5D-4C6B-8405-4DB67F0DD4FE}"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8CA2AD-4A5D-4C6B-8405-4DB67F0DD4FE}"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8CA2AD-4A5D-4C6B-8405-4DB67F0DD4FE}"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CA2AD-4A5D-4C6B-8405-4DB67F0DD4FE}"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CA2AD-4A5D-4C6B-8405-4DB67F0DD4FE}"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CA2AD-4A5D-4C6B-8405-4DB67F0DD4FE}"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85BCC-0B21-4AFA-A863-87530E7F1E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98CA2AD-4A5D-4C6B-8405-4DB67F0DD4FE}" type="datetimeFigureOut">
              <a:rPr lang="en-US" smtClean="0"/>
              <a:t>1/9/2026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7885BCC-0B21-4AFA-A863-87530E7F1E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6:43-45</a:t>
            </a:r>
            <a:br>
              <a:rPr lang="af-ZA" b="1" u="sng" dirty="0" smtClean="0"/>
            </a:br>
            <a:r>
              <a:rPr lang="af-ZA" b="1" u="sng" dirty="0"/>
              <a:t/>
            </a:r>
            <a:br>
              <a:rPr lang="af-ZA" b="1" u="sng" dirty="0"/>
            </a:br>
            <a:r>
              <a:rPr lang="af-ZA" b="1" dirty="0" smtClean="0"/>
              <a:t>Hoe </a:t>
            </a:r>
            <a:r>
              <a:rPr lang="af-ZA" b="1" dirty="0"/>
              <a:t>lyk jou vrug werklik</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3:19</a:t>
            </a:r>
            <a:r>
              <a:rPr lang="af-ZA" b="1" i="1" dirty="0" smtClean="0"/>
              <a:t/>
            </a:r>
            <a:br>
              <a:rPr lang="af-ZA" b="1" i="1" dirty="0" smtClean="0"/>
            </a:br>
            <a:r>
              <a:rPr lang="af-ZA" i="1" dirty="0" smtClean="0"/>
              <a:t>“En </a:t>
            </a:r>
            <a:r>
              <a:rPr lang="af-ZA" i="1" dirty="0"/>
              <a:t>so kom die skeiding: die lig het na die wêreld toe gekom, en tog het die mense eerder die duisternis as die lig liefgehad, want hulle dade was sleg.”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3:12</a:t>
            </a:r>
            <a:r>
              <a:rPr lang="af-ZA" b="1" i="1" dirty="0" smtClean="0"/>
              <a:t/>
            </a:r>
            <a:br>
              <a:rPr lang="af-ZA" b="1" i="1" dirty="0" smtClean="0"/>
            </a:br>
            <a:r>
              <a:rPr lang="af-ZA" i="1" dirty="0" smtClean="0"/>
              <a:t>“Almal </a:t>
            </a:r>
            <a:r>
              <a:rPr lang="af-ZA" i="1" dirty="0"/>
              <a:t>het afgedwaal, </a:t>
            </a:r>
            <a:r>
              <a:rPr lang="af-ZA" i="1" dirty="0" smtClean="0"/>
              <a:t>almal </a:t>
            </a:r>
            <a:r>
              <a:rPr lang="af-ZA" i="1" dirty="0"/>
              <a:t>het ontaard. </a:t>
            </a:r>
            <a:r>
              <a:rPr lang="af-ZA" i="1" dirty="0" smtClean="0"/>
              <a:t>Daar </a:t>
            </a:r>
            <a:r>
              <a:rPr lang="af-ZA" i="1" dirty="0"/>
              <a:t>is nie een </a:t>
            </a:r>
            <a:r>
              <a:rPr lang="af-ZA" i="1" dirty="0" smtClean="0"/>
              <a:t>wat </a:t>
            </a:r>
            <a:r>
              <a:rPr lang="af-ZA" i="1" dirty="0"/>
              <a:t>goed doen nie, </a:t>
            </a:r>
            <a:r>
              <a:rPr lang="af-ZA" i="1" dirty="0" smtClean="0"/>
              <a:t>selfs </a:t>
            </a:r>
            <a:r>
              <a:rPr lang="af-ZA" i="1" dirty="0"/>
              <a:t>nie een 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18:19</a:t>
            </a:r>
            <a:r>
              <a:rPr lang="af-ZA" b="1" i="1" dirty="0" smtClean="0"/>
              <a:t/>
            </a:r>
            <a:br>
              <a:rPr lang="af-ZA" b="1" i="1" dirty="0" smtClean="0"/>
            </a:br>
            <a:r>
              <a:rPr lang="af-ZA" i="1" dirty="0" smtClean="0"/>
              <a:t>Jesus </a:t>
            </a:r>
            <a:r>
              <a:rPr lang="af-ZA" i="1" dirty="0"/>
              <a:t>het geantwoord: </a:t>
            </a:r>
            <a:r>
              <a:rPr lang="af-ZA" i="1" dirty="0" smtClean="0"/>
              <a:t/>
            </a:r>
            <a:br>
              <a:rPr lang="af-ZA" i="1" dirty="0" smtClean="0"/>
            </a:br>
            <a:r>
              <a:rPr lang="af-ZA" i="1" dirty="0" smtClean="0"/>
              <a:t>“</a:t>
            </a:r>
            <a:r>
              <a:rPr lang="af-ZA" i="1" dirty="0"/>
              <a:t>Waarom noem jy My goed? </a:t>
            </a:r>
            <a:r>
              <a:rPr lang="af-ZA" i="1" dirty="0" smtClean="0"/>
              <a:t>Niemand </a:t>
            </a:r>
            <a:r>
              <a:rPr lang="af-ZA" i="1" dirty="0"/>
              <a:t>is goed nie, behalwe God alleen</a:t>
            </a:r>
            <a:r>
              <a:rPr lang="af-ZA" i="1" dirty="0" smtClean="0"/>
              <a: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i="1" dirty="0" smtClean="0"/>
              <a:t>“Daar </a:t>
            </a:r>
            <a:r>
              <a:rPr lang="af-ZA" i="1" dirty="0"/>
              <a:t>is dus nou geen veroordeling </a:t>
            </a:r>
            <a:r>
              <a:rPr lang="af-ZA" i="1" dirty="0" smtClean="0"/>
              <a:t/>
            </a:r>
            <a:br>
              <a:rPr lang="af-ZA" i="1" dirty="0" smtClean="0"/>
            </a:br>
            <a:r>
              <a:rPr lang="af-ZA" i="1" dirty="0" smtClean="0"/>
              <a:t>vir </a:t>
            </a:r>
            <a:r>
              <a:rPr lang="af-ZA" i="1" dirty="0"/>
              <a:t>dié wat in Christus Jesus is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15:2</a:t>
            </a:r>
            <a:r>
              <a:rPr lang="af-ZA" b="1" i="1" dirty="0" smtClean="0">
                <a:solidFill>
                  <a:srgbClr val="00B050"/>
                </a:solidFill>
              </a:rPr>
              <a:t/>
            </a:r>
            <a:br>
              <a:rPr lang="af-ZA" b="1" i="1" dirty="0" smtClean="0">
                <a:solidFill>
                  <a:srgbClr val="00B050"/>
                </a:solidFill>
              </a:rPr>
            </a:br>
            <a:r>
              <a:rPr lang="af-ZA" i="1" dirty="0" smtClean="0"/>
              <a:t>“Ek </a:t>
            </a:r>
            <a:r>
              <a:rPr lang="af-ZA" i="1" dirty="0"/>
              <a:t>is die ware wingerdstok en my Vader is die boer. Elke loot aan My wat nie vrugte dra nie, sny Hy af; maar elkeen wat vrugte dra, snoei Hy reg, sodat dit nog meer vrugte kan dra</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15:3</a:t>
            </a:r>
            <a:r>
              <a:rPr lang="af-ZA" b="1" i="1" dirty="0" smtClean="0"/>
              <a:t/>
            </a:r>
            <a:br>
              <a:rPr lang="af-ZA" b="1" i="1" dirty="0" smtClean="0"/>
            </a:br>
            <a:r>
              <a:rPr lang="af-ZA" i="1" dirty="0" smtClean="0"/>
              <a:t>“Julle </a:t>
            </a:r>
            <a:r>
              <a:rPr lang="af-ZA" i="1" dirty="0"/>
              <a:t>is alreeds reg gesnoei deur die woorde wat Ek vir julle gesê het</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15:4</a:t>
            </a:r>
            <a:r>
              <a:rPr lang="af-ZA" b="1" i="1" dirty="0" smtClean="0"/>
              <a:t/>
            </a:r>
            <a:br>
              <a:rPr lang="af-ZA" b="1" i="1" dirty="0" smtClean="0"/>
            </a:br>
            <a:r>
              <a:rPr lang="af-ZA" i="1" dirty="0" smtClean="0"/>
              <a:t>“Julle </a:t>
            </a:r>
            <a:r>
              <a:rPr lang="af-ZA" i="1" dirty="0"/>
              <a:t>moet in My bly en Ek in julle. 'n Loot kan nie uit sy eie vrugte dra as hy nie aan die wingerdstok bly nie; en so julle ook nie as julle nie in My bly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Let it be a settled principle in our religion that when a man brings forth no fruits of the Spirit, he does not have the Holy Spirit within him.”</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Let it be a settled principle in our religion that when a man brings forth no fruits of the Spirit, he does not have the Holy Spirit within him.”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Let it be a settled principle again in our religion that when a man’s general conversation is ungodly, his heart is graceless and unconverted.”</a:t>
            </a:r>
            <a:r>
              <a:rPr lang="en-US" dirty="0"/>
              <a:t/>
            </a:r>
            <a:br>
              <a:rPr lang="en-US" dirty="0"/>
            </a:br>
            <a:r>
              <a:rPr lang="en-US" dirty="0" smtClean="0"/>
              <a:t/>
            </a:r>
            <a:br>
              <a:rPr lang="en-US" dirty="0" smtClean="0"/>
            </a:br>
            <a:r>
              <a:rPr lang="en-US" dirty="0" smtClean="0"/>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11:1</a:t>
            </a:r>
            <a:r>
              <a:rPr lang="af-ZA" b="1" dirty="0" smtClean="0"/>
              <a:t/>
            </a:r>
            <a:br>
              <a:rPr lang="af-ZA" b="1" dirty="0" smtClean="0"/>
            </a:br>
            <a:r>
              <a:rPr lang="af-ZA" i="1" dirty="0" smtClean="0"/>
              <a:t>“Volg </a:t>
            </a:r>
            <a:r>
              <a:rPr lang="af-ZA" i="1" dirty="0"/>
              <a:t>my voorbeeld, soos ek die voorbeeld van Christus volg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3:12-13</a:t>
            </a:r>
            <a:r>
              <a:rPr lang="af-ZA" b="1" i="1" dirty="0" smtClean="0"/>
              <a:t/>
            </a:r>
            <a:br>
              <a:rPr lang="af-ZA" b="1" i="1" dirty="0" smtClean="0"/>
            </a:br>
            <a:r>
              <a:rPr lang="af-ZA" i="1" dirty="0" smtClean="0"/>
              <a:t>“Almal </a:t>
            </a:r>
            <a:r>
              <a:rPr lang="af-ZA" i="1" dirty="0"/>
              <a:t>wat in Christus Jesus toegewy aan God wil lewe, sal ook vervolg word. Maar goddelose mense en bedrieërs sal voortgaan van kwaad </a:t>
            </a:r>
            <a:r>
              <a:rPr lang="af-ZA" i="1" dirty="0" smtClean="0"/>
              <a:t/>
            </a:r>
            <a:br>
              <a:rPr lang="af-ZA" i="1" dirty="0" smtClean="0"/>
            </a:br>
            <a:r>
              <a:rPr lang="af-ZA" i="1" dirty="0" smtClean="0"/>
              <a:t>tot </a:t>
            </a:r>
            <a:r>
              <a:rPr lang="af-ZA" i="1" dirty="0"/>
              <a:t>erger. Hulle mislei ander en </a:t>
            </a:r>
            <a:r>
              <a:rPr lang="af-ZA" i="1" dirty="0" smtClean="0"/>
              <a:t/>
            </a:r>
            <a:br>
              <a:rPr lang="af-ZA" i="1" dirty="0" smtClean="0"/>
            </a:br>
            <a:r>
              <a:rPr lang="af-ZA" i="1" dirty="0" smtClean="0"/>
              <a:t>word </a:t>
            </a:r>
            <a:r>
              <a:rPr lang="af-ZA" i="1" dirty="0"/>
              <a:t>self mislei</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2:23</a:t>
            </a:r>
            <a:r>
              <a:rPr lang="af-ZA" b="1" i="1" dirty="0" smtClean="0"/>
              <a:t/>
            </a:r>
            <a:br>
              <a:rPr lang="af-ZA" b="1" i="1" dirty="0" smtClean="0"/>
            </a:br>
            <a:r>
              <a:rPr lang="af-ZA" i="1" dirty="0" smtClean="0"/>
              <a:t>“Ek </a:t>
            </a:r>
            <a:r>
              <a:rPr lang="af-ZA" i="1" dirty="0"/>
              <a:t>sal elkeen van julle straf </a:t>
            </a:r>
            <a:r>
              <a:rPr lang="af-ZA" i="1" dirty="0" smtClean="0"/>
              <a:t/>
            </a:r>
            <a:br>
              <a:rPr lang="af-ZA" i="1" dirty="0" smtClean="0"/>
            </a:br>
            <a:r>
              <a:rPr lang="af-ZA" i="1" dirty="0" smtClean="0"/>
              <a:t>volgens </a:t>
            </a:r>
            <a:r>
              <a:rPr lang="af-ZA" i="1" dirty="0"/>
              <a:t>julle doen en late.”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126</Words>
  <Application>Microsoft Office PowerPoint</Application>
  <PresentationFormat>On-screen Show (16:9)</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Luk. 6:43-45  Hoe lyk jou vrug werklik?</vt:lpstr>
      <vt:lpstr>Slide 2</vt:lpstr>
      <vt:lpstr>“Let it be a settled principle in our religion that when a man brings forth no fruits of the Spirit, he does not have the Holy Spirit within him.”</vt:lpstr>
      <vt:lpstr>“Let it be a settled principle again in our religion that when a man’s general conversation is ungodly, his heart is graceless and unconverted.”        J.C. Ryle</vt:lpstr>
      <vt:lpstr>Slide 5</vt:lpstr>
      <vt:lpstr>I Kor. 11:1 “Volg my voorbeeld, soos ek die voorbeeld van Christus volg.”</vt:lpstr>
      <vt:lpstr>II Tim. 3:12-13 “Almal wat in Christus Jesus toegewy aan God wil lewe, sal ook vervolg word. Maar goddelose mense en bedrieërs sal voortgaan van kwaad  tot erger. Hulle mislei ander en  word self mislei.”</vt:lpstr>
      <vt:lpstr>Slide 8</vt:lpstr>
      <vt:lpstr>Open. 2:23 “Ek sal elkeen van julle straf  volgens julle doen en late.”</vt:lpstr>
      <vt:lpstr>Joh. 3:19 “En so kom die skeiding: die lig het na die wêreld toe gekom, en tog het die mense eerder die duisternis as die lig liefgehad, want hulle dade was sleg.”</vt:lpstr>
      <vt:lpstr>Slide 11</vt:lpstr>
      <vt:lpstr>Rom. 3:12 “Almal het afgedwaal, almal het ontaard. Daar is nie een wat goed doen nie, selfs nie een nie.”</vt:lpstr>
      <vt:lpstr>Luk. 18:19 Jesus het geantwoord:  “Waarom noem jy My goed? Niemand is goed nie, behalwe God alleen.”</vt:lpstr>
      <vt:lpstr>Rom. 8:1 “Daar is dus nou geen veroordeling  vir dié wat in Christus Jesus is nie.”</vt:lpstr>
      <vt:lpstr>Slide 15</vt:lpstr>
      <vt:lpstr>Joh. 15:2 “Ek is die ware wingerdstok en my Vader is die boer. Elke loot aan My wat nie vrugte dra nie, sny Hy af; maar elkeen wat vrugte dra, snoei Hy reg, sodat dit nog meer vrugte kan dra.”</vt:lpstr>
      <vt:lpstr>Joh. 15:3 “Julle is alreeds reg gesnoei deur die woorde wat Ek vir julle gesê het.”</vt:lpstr>
      <vt:lpstr>Joh. 15:4 “Julle moet in My bly en Ek in julle. 'n Loot kan nie uit sy eie vrugte dra as hy nie aan die wingerdstok bly nie; en so julle ook nie as julle nie in My bly nie.”</vt:lpstr>
      <vt:lpstr>Slide 19</vt:lpstr>
      <vt:lpstr>“Let it be a settled principle in our religion that when a man brings forth no fruits of the Spirit, he does not have the Holy Spirit within him.”        J.C. Ryle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6:43-45  Hoe lyk jou vrug werklik?</dc:title>
  <dc:creator>Windows User</dc:creator>
  <cp:lastModifiedBy>Windows User</cp:lastModifiedBy>
  <cp:revision>1</cp:revision>
  <dcterms:created xsi:type="dcterms:W3CDTF">2026-01-09T05:09:02Z</dcterms:created>
  <dcterms:modified xsi:type="dcterms:W3CDTF">2026-01-09T05:15:15Z</dcterms:modified>
</cp:coreProperties>
</file>