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628" autoAdjust="0"/>
    <p:restoredTop sz="94660"/>
  </p:normalViewPr>
  <p:slideViewPr>
    <p:cSldViewPr>
      <p:cViewPr varScale="1">
        <p:scale>
          <a:sx n="149" d="100"/>
          <a:sy n="149" d="100"/>
        </p:scale>
        <p:origin x="-966"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F735F4-C454-403E-9C33-13489FF3A64D}"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735F4-C454-403E-9C33-13489FF3A64D}"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735F4-C454-403E-9C33-13489FF3A64D}"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F735F4-C454-403E-9C33-13489FF3A64D}"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F735F4-C454-403E-9C33-13489FF3A64D}" type="datetimeFigureOut">
              <a:rPr lang="en-US" smtClean="0"/>
              <a:t>1/30/2026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F735F4-C454-403E-9C33-13489FF3A64D}"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F735F4-C454-403E-9C33-13489FF3A64D}" type="datetimeFigureOut">
              <a:rPr lang="en-US" smtClean="0"/>
              <a:t>1/30/2026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F735F4-C454-403E-9C33-13489FF3A64D}" type="datetimeFigureOut">
              <a:rPr lang="en-US" smtClean="0"/>
              <a:t>1/30/2026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F735F4-C454-403E-9C33-13489FF3A64D}" type="datetimeFigureOut">
              <a:rPr lang="en-US" smtClean="0"/>
              <a:t>1/30/2026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F735F4-C454-403E-9C33-13489FF3A64D}"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F735F4-C454-403E-9C33-13489FF3A64D}" type="datetimeFigureOut">
              <a:rPr lang="en-US" smtClean="0"/>
              <a:t>1/30/2026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1BC01F0-A9F6-40F1-B2A4-7936436729AE}"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99F735F4-C454-403E-9C33-13489FF3A64D}" type="datetimeFigureOut">
              <a:rPr lang="en-US" smtClean="0"/>
              <a:t>1/30/2026</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81BC01F0-A9F6-40F1-B2A4-7936436729AE}"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a:t>
            </a:r>
            <a:r>
              <a:rPr lang="af-ZA" b="1" u="sng" dirty="0" smtClean="0"/>
              <a:t>7:11-17</a:t>
            </a:r>
            <a:br>
              <a:rPr lang="af-ZA" b="1" u="sng" dirty="0" smtClean="0"/>
            </a:br>
            <a:r>
              <a:rPr lang="af-ZA" b="1" u="sng" dirty="0"/>
              <a:t/>
            </a:r>
            <a:br>
              <a:rPr lang="af-ZA" b="1" u="sng" dirty="0"/>
            </a:br>
            <a:r>
              <a:rPr lang="af-ZA" b="1" dirty="0" smtClean="0"/>
              <a:t>Is </a:t>
            </a:r>
            <a:r>
              <a:rPr lang="af-ZA" b="1" dirty="0"/>
              <a:t>jy soos hierdie jong man</a:t>
            </a:r>
            <a:r>
              <a:rPr lang="af-ZA" b="1" dirty="0" smtClean="0"/>
              <a:t>?</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17:2</a:t>
            </a:r>
            <a:r>
              <a:rPr lang="af-ZA" b="1" i="1" dirty="0" smtClean="0"/>
              <a:t/>
            </a:r>
            <a:br>
              <a:rPr lang="af-ZA" b="1" i="1" dirty="0" smtClean="0"/>
            </a:br>
            <a:r>
              <a:rPr lang="af-ZA" i="1" dirty="0" smtClean="0"/>
              <a:t>“U </a:t>
            </a:r>
            <a:r>
              <a:rPr lang="af-ZA" i="1" dirty="0"/>
              <a:t>het Hom immers die volmag oor </a:t>
            </a:r>
            <a:r>
              <a:rPr lang="af-ZA" i="1" dirty="0" smtClean="0"/>
              <a:t/>
            </a:r>
            <a:br>
              <a:rPr lang="af-ZA" i="1" dirty="0" smtClean="0"/>
            </a:br>
            <a:r>
              <a:rPr lang="af-ZA" i="1" dirty="0" smtClean="0"/>
              <a:t>die </a:t>
            </a:r>
            <a:r>
              <a:rPr lang="af-ZA" i="1" dirty="0"/>
              <a:t>hele mensdom gegee om aan </a:t>
            </a:r>
            <a:r>
              <a:rPr lang="af-ZA" i="1" dirty="0" smtClean="0"/>
              <a:t/>
            </a:r>
            <a:br>
              <a:rPr lang="af-ZA" i="1" dirty="0" smtClean="0"/>
            </a:br>
            <a:r>
              <a:rPr lang="af-ZA" i="1" dirty="0" smtClean="0"/>
              <a:t>almal </a:t>
            </a:r>
            <a:r>
              <a:rPr lang="af-ZA" i="1" dirty="0"/>
              <a:t>wat U Hom gegee het, </a:t>
            </a:r>
            <a:r>
              <a:rPr lang="af-ZA" i="1" dirty="0" smtClean="0"/>
              <a:t/>
            </a:r>
            <a:br>
              <a:rPr lang="af-ZA" i="1" dirty="0" smtClean="0"/>
            </a:br>
            <a:r>
              <a:rPr lang="af-ZA" i="1" dirty="0" smtClean="0"/>
              <a:t>die </a:t>
            </a:r>
            <a:r>
              <a:rPr lang="af-ZA" i="1" dirty="0"/>
              <a:t>ewige lewe te gee</a:t>
            </a:r>
            <a:r>
              <a:rPr lang="af-ZA" i="1" dirty="0" smtClean="0"/>
              <a:t>.</a:t>
            </a:r>
            <a:r>
              <a:rPr lang="en-US"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17:3</a:t>
            </a:r>
            <a:r>
              <a:rPr lang="af-ZA" b="1" i="1" dirty="0" smtClean="0">
                <a:solidFill>
                  <a:srgbClr val="00B050"/>
                </a:solidFill>
              </a:rPr>
              <a:t/>
            </a:r>
            <a:br>
              <a:rPr lang="af-ZA" b="1" i="1" dirty="0" smtClean="0">
                <a:solidFill>
                  <a:srgbClr val="00B050"/>
                </a:solidFill>
              </a:rPr>
            </a:br>
            <a:r>
              <a:rPr lang="af-ZA" i="1" dirty="0" smtClean="0"/>
              <a:t>“En </a:t>
            </a:r>
            <a:r>
              <a:rPr lang="af-ZA" i="1" dirty="0"/>
              <a:t>dit is die ewige lewe: </a:t>
            </a:r>
            <a:r>
              <a:rPr lang="af-ZA" i="1" dirty="0" smtClean="0"/>
              <a:t/>
            </a:r>
            <a:br>
              <a:rPr lang="af-ZA" i="1" dirty="0" smtClean="0"/>
            </a:br>
            <a:r>
              <a:rPr lang="af-ZA" i="1" dirty="0" smtClean="0"/>
              <a:t>dat </a:t>
            </a:r>
            <a:r>
              <a:rPr lang="af-ZA" i="1" dirty="0"/>
              <a:t>hulle U ken, </a:t>
            </a:r>
            <a:r>
              <a:rPr lang="af-ZA" i="1" dirty="0" smtClean="0"/>
              <a:t/>
            </a:r>
            <a:br>
              <a:rPr lang="af-ZA" i="1" dirty="0" smtClean="0"/>
            </a:br>
            <a:r>
              <a:rPr lang="af-ZA" i="1" dirty="0" smtClean="0"/>
              <a:t>die </a:t>
            </a:r>
            <a:r>
              <a:rPr lang="af-ZA" i="1" dirty="0"/>
              <a:t>enigste ware God, </a:t>
            </a:r>
            <a:r>
              <a:rPr lang="af-ZA" i="1" dirty="0" smtClean="0"/>
              <a:t/>
            </a:r>
            <a:br>
              <a:rPr lang="af-ZA" i="1" dirty="0" smtClean="0"/>
            </a:br>
            <a:r>
              <a:rPr lang="af-ZA" i="1" dirty="0" smtClean="0"/>
              <a:t>en </a:t>
            </a:r>
            <a:r>
              <a:rPr lang="af-ZA" i="1" dirty="0"/>
              <a:t>Jesus Christus, </a:t>
            </a:r>
            <a:r>
              <a:rPr lang="af-ZA" i="1" dirty="0" smtClean="0"/>
              <a:t/>
            </a:r>
            <a:br>
              <a:rPr lang="af-ZA" i="1" dirty="0" smtClean="0"/>
            </a:br>
            <a:r>
              <a:rPr lang="af-ZA" i="1" dirty="0" smtClean="0"/>
              <a:t>wat </a:t>
            </a:r>
            <a:r>
              <a:rPr lang="af-ZA" i="1" dirty="0"/>
              <a:t>deur U gestuur is</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3:30</a:t>
            </a:r>
            <a:br>
              <a:rPr lang="af-ZA" b="1" dirty="0" smtClean="0">
                <a:solidFill>
                  <a:srgbClr val="00B050"/>
                </a:solidFill>
              </a:rPr>
            </a:br>
            <a:r>
              <a:rPr lang="af-ZA" i="1" dirty="0" smtClean="0"/>
              <a:t>“Elkeen </a:t>
            </a:r>
            <a:r>
              <a:rPr lang="af-ZA" i="1" dirty="0"/>
              <a:t>wat kwaad doen, haat immers die lig en kom nie na die lig toe nie, sodat sy dade nie aan die kaak gestel moet word nie</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Spr. </a:t>
            </a:r>
            <a:r>
              <a:rPr lang="af-ZA" b="1" dirty="0" smtClean="0">
                <a:solidFill>
                  <a:srgbClr val="00B050"/>
                </a:solidFill>
              </a:rPr>
              <a:t>12:1</a:t>
            </a:r>
            <a:r>
              <a:rPr lang="af-ZA" b="1" i="1" dirty="0" smtClean="0"/>
              <a:t/>
            </a:r>
            <a:br>
              <a:rPr lang="af-ZA" b="1" i="1" dirty="0" smtClean="0"/>
            </a:br>
            <a:r>
              <a:rPr lang="af-ZA" i="1" dirty="0" smtClean="0"/>
              <a:t>Dink </a:t>
            </a:r>
            <a:r>
              <a:rPr lang="af-ZA" i="1" dirty="0"/>
              <a:t>aan jou Skepper in jou jong dae voor die swaar dae kom, die jare aanbreek waarvan jy sal sê: </a:t>
            </a:r>
            <a:r>
              <a:rPr lang="af-ZA" i="1" dirty="0" smtClean="0"/>
              <a:t/>
            </a:r>
            <a:br>
              <a:rPr lang="af-ZA" i="1" dirty="0" smtClean="0"/>
            </a:br>
            <a:r>
              <a:rPr lang="af-ZA" i="1" dirty="0" smtClean="0"/>
              <a:t>“</a:t>
            </a:r>
            <a:r>
              <a:rPr lang="af-ZA" i="1" dirty="0"/>
              <a:t>Ek het daar niks aan nie</a:t>
            </a:r>
            <a:r>
              <a:rPr lang="af-ZA" i="1" dirty="0" smtClean="0"/>
              <a:t>.”</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dirty="0" smtClean="0"/>
              <a:t>“</a:t>
            </a:r>
            <a:r>
              <a:rPr lang="af-ZA" dirty="0"/>
              <a:t>If you continue as you are, </a:t>
            </a:r>
            <a:r>
              <a:rPr lang="af-ZA" dirty="0" smtClean="0"/>
              <a:t/>
            </a:r>
            <a:br>
              <a:rPr lang="af-ZA" dirty="0" smtClean="0"/>
            </a:br>
            <a:r>
              <a:rPr lang="af-ZA" dirty="0" smtClean="0"/>
              <a:t>and </a:t>
            </a:r>
            <a:r>
              <a:rPr lang="af-ZA" dirty="0"/>
              <a:t>persevere in your sin and unbelief to the end of life, there is no help for it but that you must be condemned </a:t>
            </a:r>
            <a:r>
              <a:rPr lang="af-ZA" dirty="0" smtClean="0"/>
              <a:t/>
            </a:r>
            <a:br>
              <a:rPr lang="af-ZA" dirty="0" smtClean="0"/>
            </a:br>
            <a:r>
              <a:rPr lang="af-ZA" dirty="0" smtClean="0"/>
              <a:t>in </a:t>
            </a:r>
            <a:r>
              <a:rPr lang="af-ZA" dirty="0"/>
              <a:t>the day of judgement.”</a:t>
            </a:r>
            <a:r>
              <a:rPr lang="en-US" dirty="0"/>
              <a:t/>
            </a:r>
            <a:br>
              <a:rPr lang="en-US" dirty="0"/>
            </a:br>
            <a:r>
              <a:rPr lang="en-US" dirty="0" smtClean="0"/>
              <a:t/>
            </a:r>
            <a:br>
              <a:rPr lang="en-US" dirty="0" smtClean="0"/>
            </a:br>
            <a:r>
              <a:rPr lang="en-US" dirty="0" smtClean="0"/>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6:65</a:t>
            </a:r>
            <a:r>
              <a:rPr lang="af-ZA" b="1" i="1" dirty="0" smtClean="0"/>
              <a:t/>
            </a:r>
            <a:br>
              <a:rPr lang="af-ZA" b="1" i="1" dirty="0" smtClean="0"/>
            </a:br>
            <a:r>
              <a:rPr lang="af-ZA" i="1" dirty="0" smtClean="0"/>
              <a:t>Verder </a:t>
            </a:r>
            <a:r>
              <a:rPr lang="af-ZA" i="1" dirty="0"/>
              <a:t>het Hy gesê: “Daarom het Ek </a:t>
            </a:r>
            <a:r>
              <a:rPr lang="af-ZA" i="1" dirty="0" smtClean="0"/>
              <a:t/>
            </a:r>
            <a:br>
              <a:rPr lang="af-ZA" i="1" dirty="0" smtClean="0"/>
            </a:br>
            <a:r>
              <a:rPr lang="af-ZA" i="1" dirty="0" smtClean="0"/>
              <a:t>vir </a:t>
            </a:r>
            <a:r>
              <a:rPr lang="af-ZA" i="1" dirty="0"/>
              <a:t>julle gesê niemand kan na My </a:t>
            </a:r>
            <a:r>
              <a:rPr lang="af-ZA" i="1" dirty="0" smtClean="0"/>
              <a:t/>
            </a:r>
            <a:br>
              <a:rPr lang="af-ZA" i="1" dirty="0" smtClean="0"/>
            </a:br>
            <a:r>
              <a:rPr lang="af-ZA" i="1" dirty="0" smtClean="0"/>
              <a:t>toe </a:t>
            </a:r>
            <a:r>
              <a:rPr lang="af-ZA" i="1" dirty="0"/>
              <a:t>kom as die Vader dit nie </a:t>
            </a:r>
            <a:r>
              <a:rPr lang="af-ZA" i="1" dirty="0" smtClean="0"/>
              <a:t/>
            </a:r>
            <a:br>
              <a:rPr lang="af-ZA" i="1" dirty="0" smtClean="0"/>
            </a:br>
            <a:r>
              <a:rPr lang="af-ZA" i="1" dirty="0" smtClean="0"/>
              <a:t>aan </a:t>
            </a:r>
            <a:r>
              <a:rPr lang="af-ZA" i="1" dirty="0"/>
              <a:t>hom gegee het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10:29</a:t>
            </a:r>
            <a:r>
              <a:rPr lang="af-ZA" b="1" i="1" dirty="0" smtClean="0"/>
              <a:t/>
            </a:r>
            <a:br>
              <a:rPr lang="af-ZA" b="1" i="1" dirty="0" smtClean="0"/>
            </a:br>
            <a:r>
              <a:rPr lang="af-ZA" i="1" dirty="0" smtClean="0"/>
              <a:t>“Dié </a:t>
            </a:r>
            <a:r>
              <a:rPr lang="af-ZA" i="1" dirty="0"/>
              <a:t>wat my Vader vir My gegee het, </a:t>
            </a:r>
            <a:r>
              <a:rPr lang="af-ZA" i="1" dirty="0" smtClean="0"/>
              <a:t/>
            </a:r>
            <a:br>
              <a:rPr lang="af-ZA" i="1" dirty="0" smtClean="0"/>
            </a:br>
            <a:r>
              <a:rPr lang="af-ZA" i="1" dirty="0" smtClean="0"/>
              <a:t>is </a:t>
            </a:r>
            <a:r>
              <a:rPr lang="af-ZA" i="1" dirty="0"/>
              <a:t>die belangrikste van almal, </a:t>
            </a:r>
            <a:r>
              <a:rPr lang="af-ZA" i="1" dirty="0" smtClean="0"/>
              <a:t/>
            </a:r>
            <a:br>
              <a:rPr lang="af-ZA" i="1" dirty="0" smtClean="0"/>
            </a:br>
            <a:r>
              <a:rPr lang="af-ZA" i="1" dirty="0" smtClean="0"/>
              <a:t>en </a:t>
            </a:r>
            <a:r>
              <a:rPr lang="af-ZA" i="1" dirty="0"/>
              <a:t>niemand kan hulle uit die hand van die Vader ruk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29</Words>
  <Application>Microsoft Office PowerPoint</Application>
  <PresentationFormat>On-screen Show (16:9)</PresentationFormat>
  <Paragraphs>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Luk. 7:11-17  Is jy soos hierdie jong man?</vt:lpstr>
      <vt:lpstr>Slide 2</vt:lpstr>
      <vt:lpstr>Joh. 3:30 “Elkeen wat kwaad doen, haat immers die lig en kom nie na die lig toe nie, sodat sy dade nie aan die kaak gestel moet word nie.”</vt:lpstr>
      <vt:lpstr>Slide 4</vt:lpstr>
      <vt:lpstr>Spr. 12:1 Dink aan jou Skepper in jou jong dae voor die swaar dae kom, die jare aanbreek waarvan jy sal sê:  “Ek het daar niks aan nie.”</vt:lpstr>
      <vt:lpstr>“If you continue as you are,  and persevere in your sin and unbelief to the end of life, there is no help for it but that you must be condemned  in the day of judgement.”       C.H. Spurgeon</vt:lpstr>
      <vt:lpstr>Slide 7</vt:lpstr>
      <vt:lpstr>Joh. 6:65 Verder het Hy gesê: “Daarom het Ek  vir julle gesê niemand kan na My  toe kom as die Vader dit nie  aan hom gegee het nie.”</vt:lpstr>
      <vt:lpstr>Joh. 10:29 “Dié wat my Vader vir My gegee het,  is die belangrikste van almal,  en niemand kan hulle uit die hand van die Vader ruk nie.”</vt:lpstr>
      <vt:lpstr>Slide 10</vt:lpstr>
      <vt:lpstr>Joh. 17:2 “U het Hom immers die volmag oor  die hele mensdom gegee om aan  almal wat U Hom gegee het,  die ewige lewe te gee.”</vt:lpstr>
      <vt:lpstr>Slide 12</vt:lpstr>
      <vt:lpstr>Joh. 17:3 “En dit is die ewige lewe:  dat hulle U ken,  die enigste ware God,  en Jesus Christus,  wat deur U gestuur is.”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7:11-17  Is jy soos hierdie jong man?</dc:title>
  <dc:creator>Windows User</dc:creator>
  <cp:lastModifiedBy>Windows User</cp:lastModifiedBy>
  <cp:revision>1</cp:revision>
  <dcterms:created xsi:type="dcterms:W3CDTF">2026-01-30T05:30:59Z</dcterms:created>
  <dcterms:modified xsi:type="dcterms:W3CDTF">2026-01-30T05:36:50Z</dcterms:modified>
</cp:coreProperties>
</file>