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83" autoAdjust="0"/>
    <p:restoredTop sz="94660"/>
  </p:normalViewPr>
  <p:slideViewPr>
    <p:cSldViewPr>
      <p:cViewPr varScale="1">
        <p:scale>
          <a:sx n="149" d="100"/>
          <a:sy n="149" d="100"/>
        </p:scale>
        <p:origin x="-102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F0AB85-1D4B-4D94-9BAD-3978FBB38918}"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F0AB85-1D4B-4D94-9BAD-3978FBB38918}"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F0AB85-1D4B-4D94-9BAD-3978FBB38918}"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F0AB85-1D4B-4D94-9BAD-3978FBB38918}"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F0AB85-1D4B-4D94-9BAD-3978FBB38918}" type="datetimeFigureOut">
              <a:rPr lang="en-US" smtClean="0"/>
              <a:t>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F0AB85-1D4B-4D94-9BAD-3978FBB38918}"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F0AB85-1D4B-4D94-9BAD-3978FBB38918}" type="datetimeFigureOut">
              <a:rPr lang="en-US" smtClean="0"/>
              <a:t>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F0AB85-1D4B-4D94-9BAD-3978FBB38918}" type="datetimeFigureOut">
              <a:rPr lang="en-US" smtClean="0"/>
              <a:t>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0AB85-1D4B-4D94-9BAD-3978FBB38918}" type="datetimeFigureOut">
              <a:rPr lang="en-US" smtClean="0"/>
              <a:t>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F0AB85-1D4B-4D94-9BAD-3978FBB38918}"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F0AB85-1D4B-4D94-9BAD-3978FBB38918}" type="datetimeFigureOut">
              <a:rPr lang="en-US" smtClean="0"/>
              <a:t>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5E68D9-A785-4C18-BE23-66F306E768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DF0AB85-1D4B-4D94-9BAD-3978FBB38918}" type="datetimeFigureOut">
              <a:rPr lang="en-US" smtClean="0"/>
              <a:t>2/6/2026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85E68D9-A785-4C18-BE23-66F306E768D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7:18-23</a:t>
            </a:r>
            <a:br>
              <a:rPr lang="af-ZA" b="1" u="sng" dirty="0" smtClean="0"/>
            </a:br>
            <a:r>
              <a:rPr lang="af-ZA" b="1" u="sng" dirty="0"/>
              <a:t/>
            </a:r>
            <a:br>
              <a:rPr lang="af-ZA" b="1" u="sng" dirty="0"/>
            </a:br>
            <a:r>
              <a:rPr lang="af-ZA" b="1" dirty="0" smtClean="0"/>
              <a:t>Is </a:t>
            </a:r>
            <a:r>
              <a:rPr lang="af-ZA" b="1" dirty="0"/>
              <a:t>U die Een</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8:28</a:t>
            </a:r>
            <a:r>
              <a:rPr lang="af-ZA" b="1" i="1" dirty="0" smtClean="0"/>
              <a:t/>
            </a:r>
            <a:br>
              <a:rPr lang="af-ZA" b="1" i="1" dirty="0" smtClean="0"/>
            </a:br>
            <a:r>
              <a:rPr lang="af-ZA" i="1" dirty="0" smtClean="0"/>
              <a:t>“Ons </a:t>
            </a:r>
            <a:r>
              <a:rPr lang="af-ZA" i="1" dirty="0"/>
              <a:t>weet dat God alles ten goede laat meewerk vir dié wat Hom liefhet, </a:t>
            </a:r>
            <a:r>
              <a:rPr lang="af-ZA" i="1" dirty="0" smtClean="0"/>
              <a:t/>
            </a:r>
            <a:br>
              <a:rPr lang="af-ZA" i="1" dirty="0" smtClean="0"/>
            </a:br>
            <a:r>
              <a:rPr lang="af-ZA" i="1" dirty="0" smtClean="0"/>
              <a:t>dié </a:t>
            </a:r>
            <a:r>
              <a:rPr lang="af-ZA" i="1" dirty="0"/>
              <a:t>wat volgens sy besluit geroep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Ps. </a:t>
            </a:r>
            <a:r>
              <a:rPr lang="af-ZA" b="1" dirty="0" smtClean="0">
                <a:solidFill>
                  <a:srgbClr val="00B050"/>
                </a:solidFill>
              </a:rPr>
              <a:t>1:1-3</a:t>
            </a:r>
            <a:r>
              <a:rPr lang="af-ZA" b="1" i="1" dirty="0" smtClean="0"/>
              <a:t/>
            </a:r>
            <a:br>
              <a:rPr lang="af-ZA" b="1" i="1" dirty="0" smtClean="0"/>
            </a:br>
            <a:r>
              <a:rPr lang="af-ZA" i="1" dirty="0" smtClean="0"/>
              <a:t>“Dit </a:t>
            </a:r>
            <a:r>
              <a:rPr lang="af-ZA" i="1" dirty="0"/>
              <a:t>gaan goed met die mens wat nie die raad van goddeloses volg nie</a:t>
            </a:r>
            <a:r>
              <a:rPr lang="af-ZA" i="1" dirty="0" smtClean="0"/>
              <a:t>,</a:t>
            </a:r>
            <a:br>
              <a:rPr lang="af-ZA" i="1" dirty="0" smtClean="0"/>
            </a:br>
            <a:r>
              <a:rPr lang="af-ZA" i="1" dirty="0" smtClean="0"/>
              <a:t>nie </a:t>
            </a:r>
            <a:r>
              <a:rPr lang="af-ZA" i="1" dirty="0"/>
              <a:t>met sondaars omgaanen met ligsinniges saamspan nie</a:t>
            </a:r>
            <a:r>
              <a:rPr lang="af-ZA" i="1" dirty="0" smtClean="0"/>
              <a:t>,</a:t>
            </a:r>
            <a:br>
              <a:rPr lang="af-ZA" i="1" dirty="0" smtClean="0"/>
            </a:br>
            <a:r>
              <a:rPr lang="af-ZA" i="1" dirty="0" smtClean="0"/>
              <a:t>maar </a:t>
            </a:r>
            <a:r>
              <a:rPr lang="af-ZA" i="1" dirty="0"/>
              <a:t>wat in die woord van die Here sy vreugde vind, </a:t>
            </a:r>
            <a:r>
              <a:rPr lang="af-ZA" i="1" dirty="0" smtClean="0"/>
              <a:t>dit </a:t>
            </a:r>
            <a:r>
              <a:rPr lang="af-ZA" i="1" dirty="0"/>
              <a:t>dag en </a:t>
            </a:r>
            <a:r>
              <a:rPr lang="af-ZA" i="1" dirty="0" smtClean="0"/>
              <a:t>nag </a:t>
            </a:r>
            <a:r>
              <a:rPr lang="af-ZA" i="1" dirty="0" smtClean="0"/>
              <a:t>oordink.</a:t>
            </a:r>
            <a:r>
              <a:rPr lang="af-ZA" i="1" dirty="0" smtClean="0"/>
              <a:t> </a:t>
            </a:r>
            <a:r>
              <a:rPr lang="en-US" dirty="0"/>
              <a:t/>
            </a:r>
            <a:br>
              <a:rPr lang="en-US" dirty="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Hy is soos 'n boom wat by waterstrome geplant is, wat op die regte tyd vrugte dra en waarvan die blare nie verdroog nie. Hy is voorspoedig in alles wat hy aanpak.”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Jos. 1:8</a:t>
            </a:r>
            <a:r>
              <a:rPr lang="af-ZA" b="1" dirty="0"/>
              <a:t>	</a:t>
            </a:r>
            <a:r>
              <a:rPr lang="af-ZA" b="1" i="1" dirty="0" smtClean="0"/>
              <a:t/>
            </a:r>
            <a:br>
              <a:rPr lang="af-ZA" b="1" i="1" dirty="0" smtClean="0"/>
            </a:br>
            <a:r>
              <a:rPr lang="af-ZA" i="1" dirty="0" smtClean="0"/>
              <a:t>“</a:t>
            </a:r>
            <a:r>
              <a:rPr lang="af-ZA" i="1" dirty="0"/>
              <a:t>Hierdie wetboek moet die rigsnoer wees vir alles wat jy sê. </a:t>
            </a:r>
            <a:r>
              <a:rPr lang="af-ZA" i="1" dirty="0" smtClean="0"/>
              <a:t/>
            </a:r>
            <a:br>
              <a:rPr lang="af-ZA" i="1" dirty="0" smtClean="0"/>
            </a:br>
            <a:r>
              <a:rPr lang="af-ZA" i="1" dirty="0" smtClean="0"/>
              <a:t>Oordink </a:t>
            </a:r>
            <a:r>
              <a:rPr lang="af-ZA" i="1" dirty="0"/>
              <a:t>dit dag en nag en sorg dat jy alles uitvoer wat daarin geskryf staan. Dan sal jy slaag in wat jy moet doen, </a:t>
            </a:r>
            <a:r>
              <a:rPr lang="af-ZA" i="1" dirty="0" smtClean="0"/>
              <a:t/>
            </a:r>
            <a:br>
              <a:rPr lang="af-ZA" i="1" dirty="0" smtClean="0"/>
            </a:br>
            <a:r>
              <a:rPr lang="af-ZA" i="1" dirty="0" smtClean="0"/>
              <a:t>jy </a:t>
            </a:r>
            <a:r>
              <a:rPr lang="af-ZA" i="1" dirty="0"/>
              <a:t>sal voorspoedig wees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14:12</a:t>
            </a:r>
            <a:r>
              <a:rPr lang="af-ZA" i="1" dirty="0">
                <a:solidFill>
                  <a:srgbClr val="00B050"/>
                </a:solidFill>
              </a:rPr>
              <a:t>	</a:t>
            </a:r>
            <a:r>
              <a:rPr lang="af-ZA" i="1" dirty="0" smtClean="0"/>
              <a:t/>
            </a:r>
            <a:br>
              <a:rPr lang="af-ZA" i="1" dirty="0" smtClean="0"/>
            </a:br>
            <a:r>
              <a:rPr lang="af-ZA" i="1" dirty="0" smtClean="0"/>
              <a:t>“</a:t>
            </a:r>
            <a:r>
              <a:rPr lang="af-ZA" i="1" dirty="0"/>
              <a:t>Sy dissipels het sy liggaam kom haal en begrawe; en hulle het dit vir Jesus gaan vertel.”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8:56</a:t>
            </a:r>
            <a:r>
              <a:rPr lang="af-ZA" b="1" dirty="0" smtClean="0"/>
              <a:t/>
            </a:r>
            <a:br>
              <a:rPr lang="af-ZA" b="1" dirty="0" smtClean="0"/>
            </a:br>
            <a:r>
              <a:rPr lang="af-ZA" i="1" dirty="0" smtClean="0"/>
              <a:t>“Abraham</a:t>
            </a:r>
            <a:r>
              <a:rPr lang="af-ZA" i="1" dirty="0"/>
              <a:t>, julle voorvader, </a:t>
            </a:r>
            <a:r>
              <a:rPr lang="af-ZA" i="1" dirty="0" smtClean="0"/>
              <a:t/>
            </a:r>
            <a:br>
              <a:rPr lang="af-ZA" i="1" dirty="0" smtClean="0"/>
            </a:br>
            <a:r>
              <a:rPr lang="af-ZA" i="1" dirty="0" smtClean="0"/>
              <a:t>het </a:t>
            </a:r>
            <a:r>
              <a:rPr lang="af-ZA" i="1" dirty="0"/>
              <a:t>hom daaroor verheug dat hy die dag van my koms sou sien, </a:t>
            </a:r>
            <a:r>
              <a:rPr lang="af-ZA" i="1" dirty="0" smtClean="0"/>
              <a:t/>
            </a:r>
            <a:br>
              <a:rPr lang="af-ZA" i="1" dirty="0" smtClean="0"/>
            </a:br>
            <a:r>
              <a:rPr lang="af-ZA" i="1" dirty="0" smtClean="0"/>
              <a:t>en </a:t>
            </a:r>
            <a:r>
              <a:rPr lang="af-ZA" i="1" dirty="0"/>
              <a:t>hy het dit gesien en was bly.”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5:46</a:t>
            </a:r>
            <a:r>
              <a:rPr lang="af-ZA" b="1" i="1" dirty="0" smtClean="0"/>
              <a:t/>
            </a:r>
            <a:br>
              <a:rPr lang="af-ZA" b="1" i="1" dirty="0" smtClean="0"/>
            </a:br>
            <a:r>
              <a:rPr lang="af-ZA" i="1" dirty="0" smtClean="0"/>
              <a:t>“As </a:t>
            </a:r>
            <a:r>
              <a:rPr lang="af-ZA" i="1" dirty="0"/>
              <a:t>julle Moses geglo het, </a:t>
            </a:r>
            <a:r>
              <a:rPr lang="af-ZA" i="1" dirty="0" smtClean="0"/>
              <a:t/>
            </a:r>
            <a:br>
              <a:rPr lang="af-ZA" i="1" dirty="0" smtClean="0"/>
            </a:br>
            <a:r>
              <a:rPr lang="af-ZA" i="1" dirty="0" smtClean="0"/>
              <a:t>sou </a:t>
            </a:r>
            <a:r>
              <a:rPr lang="af-ZA" i="1" dirty="0"/>
              <a:t>julle in My geglo het, </a:t>
            </a:r>
            <a:r>
              <a:rPr lang="af-ZA" i="1" dirty="0" smtClean="0"/>
              <a:t/>
            </a:r>
            <a:br>
              <a:rPr lang="af-ZA" i="1" dirty="0" smtClean="0"/>
            </a:br>
            <a:r>
              <a:rPr lang="af-ZA" i="1" dirty="0" smtClean="0"/>
              <a:t>want </a:t>
            </a:r>
            <a:r>
              <a:rPr lang="af-ZA" i="1" dirty="0"/>
              <a:t>hy het van My geskrywe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22:45</a:t>
            </a:r>
            <a:r>
              <a:rPr lang="af-ZA" i="1" dirty="0"/>
              <a:t>	</a:t>
            </a:r>
            <a:r>
              <a:rPr lang="af-ZA" i="1" dirty="0" smtClean="0"/>
              <a:t/>
            </a:r>
            <a:br>
              <a:rPr lang="af-ZA" i="1" dirty="0" smtClean="0"/>
            </a:br>
            <a:r>
              <a:rPr lang="af-ZA" i="1" dirty="0" smtClean="0"/>
              <a:t>“</a:t>
            </a:r>
            <a:r>
              <a:rPr lang="af-ZA" i="1" dirty="0"/>
              <a:t>As Dawid self Hom ‘Here’ noem, hoe kan Hy dan Dawid se seun wees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24:25</a:t>
            </a:r>
            <a:r>
              <a:rPr lang="af-ZA" b="1" i="1" dirty="0" smtClean="0"/>
              <a:t/>
            </a:r>
            <a:br>
              <a:rPr lang="af-ZA" b="1" i="1" dirty="0" smtClean="0"/>
            </a:br>
            <a:r>
              <a:rPr lang="af-ZA" i="1" dirty="0" smtClean="0"/>
              <a:t>Toe </a:t>
            </a:r>
            <a:r>
              <a:rPr lang="af-ZA" i="1" dirty="0"/>
              <a:t>sê Hy vir hulle: “Wat 'n gebrek aan begrip en wat 'n traagheid van gees! Glo julle dan nie al die dinge wat die profete gesê het nie</a:t>
            </a:r>
            <a:r>
              <a:rPr lang="af-ZA" i="1" dirty="0" smtClean="0"/>
              <a:t>?</a:t>
            </a:r>
            <a:r>
              <a:rPr lang="en-US"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24:27</a:t>
            </a:r>
            <a:r>
              <a:rPr lang="af-ZA" i="1" dirty="0"/>
              <a:t>	</a:t>
            </a:r>
            <a:r>
              <a:rPr lang="af-ZA" i="1" dirty="0" smtClean="0"/>
              <a:t/>
            </a:r>
            <a:br>
              <a:rPr lang="af-ZA" i="1" dirty="0" smtClean="0"/>
            </a:br>
            <a:r>
              <a:rPr lang="af-ZA" i="1" dirty="0" smtClean="0"/>
              <a:t>“</a:t>
            </a:r>
            <a:r>
              <a:rPr lang="af-ZA" i="1" dirty="0"/>
              <a:t>Daarna het Hy by Moses en al die profete begin en al die Skrifuitsprake wat op Hom betrekking het, </a:t>
            </a:r>
            <a:r>
              <a:rPr lang="af-ZA" i="1" dirty="0" smtClean="0"/>
              <a:t/>
            </a:r>
            <a:br>
              <a:rPr lang="af-ZA" i="1" dirty="0" smtClean="0"/>
            </a:br>
            <a:r>
              <a:rPr lang="af-ZA" i="1" dirty="0" smtClean="0"/>
              <a:t>vir </a:t>
            </a:r>
            <a:r>
              <a:rPr lang="af-ZA" i="1" dirty="0"/>
              <a:t>hulle uitgelê</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Honest doubt, on the other hand, is not a bad starting point, but it is a bad finising point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17:11</a:t>
            </a:r>
            <a:r>
              <a:rPr lang="af-ZA" b="1" i="1" dirty="0" smtClean="0"/>
              <a:t/>
            </a:r>
            <a:br>
              <a:rPr lang="af-ZA" b="1" i="1" dirty="0" smtClean="0"/>
            </a:br>
            <a:r>
              <a:rPr lang="af-ZA" i="1" dirty="0" smtClean="0"/>
              <a:t>“Die </a:t>
            </a:r>
            <a:r>
              <a:rPr lang="af-ZA" i="1" dirty="0"/>
              <a:t>mense daar was ontvankliker as dié in Tessalonika. Hulle het met groot belangstelling na die woord geluister en elke dag die Skrif ondersoek om te sien of dit is soos Paulus sê</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92</Words>
  <Application>Microsoft Office PowerPoint</Application>
  <PresentationFormat>On-screen Show (16:9)</PresentationFormat>
  <Paragraphs>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Luk. 7:18-23  Is U die Een?</vt:lpstr>
      <vt:lpstr>Joh. 8:56 “Abraham, julle voorvader,  het hom daaroor verheug dat hy die dag van my koms sou sien,  en hy het dit gesien en was bly.”</vt:lpstr>
      <vt:lpstr>Joh. 5:46 “As julle Moses geglo het,  sou julle in My geglo het,  want hy het van My geskrywe.”</vt:lpstr>
      <vt:lpstr>Matt. 22:45  “As Dawid self Hom ‘Here’ noem, hoe kan Hy dan Dawid se seun wees?”</vt:lpstr>
      <vt:lpstr>Luk. 24:25 Toe sê Hy vir hulle: “Wat 'n gebrek aan begrip en wat 'n traagheid van gees! Glo julle dan nie al die dinge wat die profete gesê het nie?”</vt:lpstr>
      <vt:lpstr>Luk. 24:27  “Daarna het Hy by Moses en al die profete begin en al die Skrifuitsprake wat op Hom betrekking het,  vir hulle uitgelê.”</vt:lpstr>
      <vt:lpstr>Slide 7</vt:lpstr>
      <vt:lpstr>“Honest doubt, on the other hand, is not a bad starting point, but it is a bad finising point”       John MacArthur</vt:lpstr>
      <vt:lpstr>Hand. 17:11 “Die mense daar was ontvankliker as dié in Tessalonika. Hulle het met groot belangstelling na die woord geluister en elke dag die Skrif ondersoek om te sien of dit is soos Paulus sê.”</vt:lpstr>
      <vt:lpstr>Slide 10</vt:lpstr>
      <vt:lpstr>Rom. 8:28 “Ons weet dat God alles ten goede laat meewerk vir dié wat Hom liefhet,  dié wat volgens sy besluit geroep is.”</vt:lpstr>
      <vt:lpstr>Slide 12</vt:lpstr>
      <vt:lpstr>Ps. 1:1-3 “Dit gaan goed met die mens wat nie die raad van goddeloses volg nie, nie met sondaars omgaanen met ligsinniges saamspan nie, maar wat in die woord van die Here sy vreugde vind, dit dag en nag oordink.  </vt:lpstr>
      <vt:lpstr>Hy is soos 'n boom wat by waterstrome geplant is, wat op die regte tyd vrugte dra en waarvan die blare nie verdroog nie. Hy is voorspoedig in alles wat hy aanpak.”</vt:lpstr>
      <vt:lpstr>Jos. 1:8  “Hierdie wetboek moet die rigsnoer wees vir alles wat jy sê.  Oordink dit dag en nag en sorg dat jy alles uitvoer wat daarin geskryf staan. Dan sal jy slaag in wat jy moet doen,  jy sal voorspoedig wees.”</vt:lpstr>
      <vt:lpstr>Slide 16</vt:lpstr>
      <vt:lpstr>Matt. 14:12  “Sy dissipels het sy liggaam kom haal en begrawe; en hulle het dit vir Jesus gaan vertel.”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7:18-23  Is U die Een?</dc:title>
  <dc:creator>Windows User</dc:creator>
  <cp:lastModifiedBy>Windows User</cp:lastModifiedBy>
  <cp:revision>1</cp:revision>
  <dcterms:created xsi:type="dcterms:W3CDTF">2026-02-06T05:54:41Z</dcterms:created>
  <dcterms:modified xsi:type="dcterms:W3CDTF">2026-02-06T06:11:30Z</dcterms:modified>
</cp:coreProperties>
</file>