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270" autoAdjust="0"/>
    <p:restoredTop sz="94660"/>
  </p:normalViewPr>
  <p:slideViewPr>
    <p:cSldViewPr>
      <p:cViewPr varScale="1">
        <p:scale>
          <a:sx n="149" d="100"/>
          <a:sy n="149" d="100"/>
        </p:scale>
        <p:origin x="-1044"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80A5B1-3FA1-4E2C-B41B-64981D3CF0B7}"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6D6FF8-E3E2-4B4E-8438-A44A3698FB0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80A5B1-3FA1-4E2C-B41B-64981D3CF0B7}"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6D6FF8-E3E2-4B4E-8438-A44A3698FB0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80A5B1-3FA1-4E2C-B41B-64981D3CF0B7}"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6D6FF8-E3E2-4B4E-8438-A44A3698FB0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80A5B1-3FA1-4E2C-B41B-64981D3CF0B7}"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6D6FF8-E3E2-4B4E-8438-A44A3698FB0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80A5B1-3FA1-4E2C-B41B-64981D3CF0B7}"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6D6FF8-E3E2-4B4E-8438-A44A3698FB0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80A5B1-3FA1-4E2C-B41B-64981D3CF0B7}" type="datetimeFigureOut">
              <a:rPr lang="en-US" smtClean="0"/>
              <a:t>2/12/2026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6D6FF8-E3E2-4B4E-8438-A44A3698FB0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80A5B1-3FA1-4E2C-B41B-64981D3CF0B7}" type="datetimeFigureOut">
              <a:rPr lang="en-US" smtClean="0"/>
              <a:t>2/12/2026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6D6FF8-E3E2-4B4E-8438-A44A3698FB0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80A5B1-3FA1-4E2C-B41B-64981D3CF0B7}" type="datetimeFigureOut">
              <a:rPr lang="en-US" smtClean="0"/>
              <a:t>2/12/2026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6D6FF8-E3E2-4B4E-8438-A44A3698FB0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80A5B1-3FA1-4E2C-B41B-64981D3CF0B7}" type="datetimeFigureOut">
              <a:rPr lang="en-US" smtClean="0"/>
              <a:t>2/12/2026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6FF8-E3E2-4B4E-8438-A44A3698FB0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80A5B1-3FA1-4E2C-B41B-64981D3CF0B7}" type="datetimeFigureOut">
              <a:rPr lang="en-US" smtClean="0"/>
              <a:t>2/12/2026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6D6FF8-E3E2-4B4E-8438-A44A3698FB0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80A5B1-3FA1-4E2C-B41B-64981D3CF0B7}" type="datetimeFigureOut">
              <a:rPr lang="en-US" smtClean="0"/>
              <a:t>2/12/2026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6D6FF8-E3E2-4B4E-8438-A44A3698FB0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080A5B1-3FA1-4E2C-B41B-64981D3CF0B7}" type="datetimeFigureOut">
              <a:rPr lang="en-US" smtClean="0"/>
              <a:t>2/12/2026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306D6FF8-E3E2-4B4E-8438-A44A3698FB0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7:24-30</a:t>
            </a:r>
            <a:br>
              <a:rPr lang="af-ZA" b="1" u="sng" dirty="0" smtClean="0"/>
            </a:br>
            <a:r>
              <a:rPr lang="af-ZA" b="1" u="sng" dirty="0"/>
              <a:t/>
            </a:r>
            <a:br>
              <a:rPr lang="af-ZA" b="1" u="sng" dirty="0"/>
            </a:br>
            <a:r>
              <a:rPr lang="af-ZA" b="1" dirty="0" smtClean="0"/>
              <a:t>Die </a:t>
            </a:r>
            <a:r>
              <a:rPr lang="af-ZA" b="1" dirty="0"/>
              <a:t>grootste profeet </a:t>
            </a:r>
            <a:r>
              <a:rPr lang="af-ZA" b="1" dirty="0" smtClean="0"/>
              <a:t>ooit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Tim. </a:t>
            </a:r>
            <a:r>
              <a:rPr lang="af-ZA" b="1" dirty="0" smtClean="0">
                <a:solidFill>
                  <a:srgbClr val="00B050"/>
                </a:solidFill>
              </a:rPr>
              <a:t>3:1-5</a:t>
            </a:r>
            <a:r>
              <a:rPr lang="af-ZA" b="1" i="1" dirty="0" smtClean="0"/>
              <a:t/>
            </a:r>
            <a:br>
              <a:rPr lang="af-ZA" b="1" i="1" dirty="0" smtClean="0"/>
            </a:br>
            <a:r>
              <a:rPr lang="af-ZA" i="1" dirty="0" smtClean="0"/>
              <a:t>“Dít </a:t>
            </a:r>
            <a:r>
              <a:rPr lang="af-ZA" i="1" dirty="0"/>
              <a:t>moet jy weet: in die laaste dae sal daar swaar tye kom. Die mense sal selfsugtig wees, geldgierig, grootpraterig en verwaand, beledigend teenoor hulle medemense en ongehoorsaam aan hulle ouers,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ondankbaar en ongodsdienstig; hulle sal liefdeloos en onversoenlik wees, kwaadpraters, bandeloos en wreed, sonder liefde vir die goeie; hulle sal verraaiers wees, roekeloos en hooghartig.</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Hulle sal eerder liefde vir genot hê as liefde vir God. Hulle sal nog die uiterlike skyn van die godsdiens hê, maar die krag van die godsdiens sal hulle nie ken nie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Tim. </a:t>
            </a:r>
            <a:r>
              <a:rPr lang="af-ZA" b="1" dirty="0" smtClean="0">
                <a:solidFill>
                  <a:srgbClr val="00B050"/>
                </a:solidFill>
              </a:rPr>
              <a:t>3:8</a:t>
            </a:r>
            <a:r>
              <a:rPr lang="af-ZA" b="1" dirty="0" smtClean="0"/>
              <a:t/>
            </a:r>
            <a:br>
              <a:rPr lang="af-ZA" b="1" dirty="0" smtClean="0"/>
            </a:br>
            <a:r>
              <a:rPr lang="af-ZA" i="1" dirty="0" smtClean="0"/>
              <a:t>“Net </a:t>
            </a:r>
            <a:r>
              <a:rPr lang="af-ZA" i="1" dirty="0"/>
              <a:t>so moet diakens ook manne van goeie karakter wees. Hulle moenie </a:t>
            </a:r>
            <a:r>
              <a:rPr lang="af-ZA" i="1" dirty="0" smtClean="0"/>
              <a:t/>
            </a:r>
            <a:br>
              <a:rPr lang="af-ZA" i="1" dirty="0" smtClean="0"/>
            </a:br>
            <a:r>
              <a:rPr lang="af-ZA" i="1" dirty="0" smtClean="0"/>
              <a:t>uit </a:t>
            </a:r>
            <a:r>
              <a:rPr lang="af-ZA" i="1" dirty="0"/>
              <a:t>twee monde praat nie en nie </a:t>
            </a:r>
            <a:r>
              <a:rPr lang="af-ZA" i="1" dirty="0" smtClean="0"/>
              <a:t/>
            </a:r>
            <a:br>
              <a:rPr lang="af-ZA" i="1" dirty="0" smtClean="0"/>
            </a:br>
            <a:r>
              <a:rPr lang="af-ZA" i="1" dirty="0" smtClean="0"/>
              <a:t>aan </a:t>
            </a:r>
            <a:r>
              <a:rPr lang="af-ZA" i="1" dirty="0"/>
              <a:t>drank verslaaf of op oneerlike winsbejag </a:t>
            </a:r>
            <a:r>
              <a:rPr lang="af-ZA" i="1" dirty="0" smtClean="0"/>
              <a:t>uit </a:t>
            </a:r>
            <a:r>
              <a:rPr lang="af-ZA" i="1" dirty="0"/>
              <a:t>wees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Jak. </a:t>
            </a:r>
            <a:r>
              <a:rPr lang="af-ZA" b="1" dirty="0" smtClean="0">
                <a:solidFill>
                  <a:srgbClr val="00B050"/>
                </a:solidFill>
              </a:rPr>
              <a:t>5:12</a:t>
            </a:r>
            <a:r>
              <a:rPr lang="af-ZA" b="1" i="1" dirty="0" smtClean="0"/>
              <a:t/>
            </a:r>
            <a:br>
              <a:rPr lang="af-ZA" b="1" i="1" dirty="0" smtClean="0"/>
            </a:br>
            <a:r>
              <a:rPr lang="af-ZA" i="1" dirty="0" smtClean="0"/>
              <a:t>As </a:t>
            </a:r>
            <a:r>
              <a:rPr lang="af-ZA" i="1" dirty="0"/>
              <a:t>julle “ja” sê, moet dit “ja” wees; as julle “nee” sê, moet dit “nee” wees. Dan sal julle nie veroordeel word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t>Jak. 1:6-8</a:t>
            </a:r>
            <a:r>
              <a:rPr lang="af-ZA" i="1" dirty="0"/>
              <a:t>	“iemand wat twyfel, is soos 'n brander in die see wat deur die wind aangejaag en heen en weer gedryf word. So 'n mens wat altyd aan die twyfel is en onbestendig is in al sy doen en late, moet nie dink dat hy iets van die Here sal ontvang nie.”</a:t>
            </a:r>
            <a:r>
              <a:rPr lang="en-US" dirty="0"/>
              <a:t/>
            </a:r>
            <a:br>
              <a:rPr lang="en-US" dirty="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3:4</a:t>
            </a:r>
            <a:r>
              <a:rPr lang="af-ZA" b="1" i="1" dirty="0" smtClean="0"/>
              <a:t/>
            </a:r>
            <a:br>
              <a:rPr lang="af-ZA" b="1" i="1" dirty="0" smtClean="0"/>
            </a:br>
            <a:r>
              <a:rPr lang="af-ZA" i="1" dirty="0" smtClean="0"/>
              <a:t>“Hierdie </a:t>
            </a:r>
            <a:r>
              <a:rPr lang="af-ZA" i="1" dirty="0"/>
              <a:t>Johannes het klere van kameelhaar gedra met 'n leerband </a:t>
            </a:r>
            <a:r>
              <a:rPr lang="af-ZA" i="1" dirty="0" smtClean="0"/>
              <a:t/>
            </a:r>
            <a:br>
              <a:rPr lang="af-ZA" i="1" dirty="0" smtClean="0"/>
            </a:br>
            <a:r>
              <a:rPr lang="af-ZA" i="1" dirty="0" smtClean="0"/>
              <a:t>om </a:t>
            </a:r>
            <a:r>
              <a:rPr lang="af-ZA" i="1" dirty="0"/>
              <a:t>sy heupe, en hy het van sprinkane en veldheuning gelewe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Mal. 3:1	</a:t>
            </a:r>
            <a:r>
              <a:rPr lang="af-ZA" b="1" i="1" dirty="0" smtClean="0"/>
              <a:t/>
            </a:r>
            <a:br>
              <a:rPr lang="af-ZA" b="1" i="1" dirty="0" smtClean="0"/>
            </a:br>
            <a:r>
              <a:rPr lang="af-ZA" i="1" dirty="0" smtClean="0"/>
              <a:t>“</a:t>
            </a:r>
            <a:r>
              <a:rPr lang="af-ZA" i="1" dirty="0"/>
              <a:t>Ek gaan nou my boodskapper stuur, Hy sal die pad voor My uit regmaak, en dan sal die Here na wie julle soek, skielik na sy tempel toe kom.</a:t>
            </a:r>
            <a:br>
              <a:rPr lang="af-ZA" i="1" dirty="0"/>
            </a:br>
            <a:r>
              <a:rPr lang="af-ZA" i="1" dirty="0"/>
              <a:t>Ja, die Verbondsengel na wie julle met soveel vreugde uitsien, gaan nou kom, sê die Here die Almagtige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90</Words>
  <Application>Microsoft Office PowerPoint</Application>
  <PresentationFormat>On-screen Show (16:9)</PresentationFormat>
  <Paragraphs>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Luk. 7:24-30  Die grootste profeet ooit</vt:lpstr>
      <vt:lpstr>Slide 2</vt:lpstr>
      <vt:lpstr>I Tim. 3:8 “Net so moet diakens ook manne van goeie karakter wees. Hulle moenie  uit twee monde praat nie en nie  aan drank verslaaf of op oneerlike winsbejag uit wees nie.”</vt:lpstr>
      <vt:lpstr>Jak. 5:12 As julle “ja” sê, moet dit “ja” wees; as julle “nee” sê, moet dit “nee” wees. Dan sal julle nie veroordeel word nie.</vt:lpstr>
      <vt:lpstr>Jak. 1:6-8 “iemand wat twyfel, is soos 'n brander in die see wat deur die wind aangejaag en heen en weer gedryf word. So 'n mens wat altyd aan die twyfel is en onbestendig is in al sy doen en late, moet nie dink dat hy iets van die Here sal ontvang nie.” </vt:lpstr>
      <vt:lpstr>Slide 6</vt:lpstr>
      <vt:lpstr>Matt. 3:4 “Hierdie Johannes het klere van kameelhaar gedra met 'n leerband  om sy heupe, en hy het van sprinkane en veldheuning gelewe.”</vt:lpstr>
      <vt:lpstr>Slide 8</vt:lpstr>
      <vt:lpstr>Mal. 3:1  “Ek gaan nou my boodskapper stuur, Hy sal die pad voor My uit regmaak, en dan sal die Here na wie julle soek, skielik na sy tempel toe kom. Ja, die Verbondsengel na wie julle met soveel vreugde uitsien, gaan nou kom, sê die Here die Almagtige.”</vt:lpstr>
      <vt:lpstr>Slide 10</vt:lpstr>
      <vt:lpstr>II Tim. 3:1-5 “Dít moet jy weet: in die laaste dae sal daar swaar tye kom. Die mense sal selfsugtig wees, geldgierig, grootpraterig en verwaand, beledigend teenoor hulle medemense en ongehoorsaam aan hulle ouers, </vt:lpstr>
      <vt:lpstr>ondankbaar en ongodsdienstig; hulle sal liefdeloos en onversoenlik wees, kwaadpraters, bandeloos en wreed, sonder liefde vir die goeie; hulle sal verraaiers wees, roekeloos en hooghartig.</vt:lpstr>
      <vt:lpstr>Hulle sal eerder liefde vir genot hê as liefde vir God. Hulle sal nog die uiterlike skyn van die godsdiens hê, maar die krag van die godsdiens sal hulle nie ken nie.”</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7:24-30  Die grootste profeet ooit</dc:title>
  <dc:creator>Windows User</dc:creator>
  <cp:lastModifiedBy>Windows User</cp:lastModifiedBy>
  <cp:revision>1</cp:revision>
  <dcterms:created xsi:type="dcterms:W3CDTF">2026-02-12T06:31:21Z</dcterms:created>
  <dcterms:modified xsi:type="dcterms:W3CDTF">2026-02-12T06:44:31Z</dcterms:modified>
</cp:coreProperties>
</file>