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7001" autoAdjust="0"/>
    <p:restoredTop sz="94660"/>
  </p:normalViewPr>
  <p:slideViewPr>
    <p:cSldViewPr>
      <p:cViewPr varScale="1">
        <p:scale>
          <a:sx n="149" d="100"/>
          <a:sy n="149" d="100"/>
        </p:scale>
        <p:origin x="-1002" y="-84"/>
      </p:cViewPr>
      <p:guideLst>
        <p:guide orient="horz" pos="162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ED5C6A5-AF0F-482D-8F78-59A7960EDCF5}" type="datetimeFigureOut">
              <a:rPr lang="en-US" smtClean="0"/>
              <a:t>2/19/2026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B00D2B6-6CE7-4370-848D-F2320145F1AB}"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ED5C6A5-AF0F-482D-8F78-59A7960EDCF5}" type="datetimeFigureOut">
              <a:rPr lang="en-US" smtClean="0"/>
              <a:t>2/19/2026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B00D2B6-6CE7-4370-848D-F2320145F1AB}"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54781"/>
            <a:ext cx="2057400" cy="329088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54781"/>
            <a:ext cx="6019800" cy="329088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ED5C6A5-AF0F-482D-8F78-59A7960EDCF5}" type="datetimeFigureOut">
              <a:rPr lang="en-US" smtClean="0"/>
              <a:t>2/19/2026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B00D2B6-6CE7-4370-848D-F2320145F1AB}"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ED5C6A5-AF0F-482D-8F78-59A7960EDCF5}" type="datetimeFigureOut">
              <a:rPr lang="en-US" smtClean="0"/>
              <a:t>2/19/2026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B00D2B6-6CE7-4370-848D-F2320145F1AB}"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ED5C6A5-AF0F-482D-8F78-59A7960EDCF5}" type="datetimeFigureOut">
              <a:rPr lang="en-US" smtClean="0"/>
              <a:t>2/19/2026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B00D2B6-6CE7-4370-848D-F2320145F1AB}"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900113"/>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900113"/>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8ED5C6A5-AF0F-482D-8F78-59A7960EDCF5}" type="datetimeFigureOut">
              <a:rPr lang="en-US" smtClean="0"/>
              <a:t>2/19/2026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B00D2B6-6CE7-4370-848D-F2320145F1AB}"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9"/>
            <a:ext cx="8229600" cy="85725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ED5C6A5-AF0F-482D-8F78-59A7960EDCF5}" type="datetimeFigureOut">
              <a:rPr lang="en-US" smtClean="0"/>
              <a:t>2/19/2026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B00D2B6-6CE7-4370-848D-F2320145F1AB}"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ED5C6A5-AF0F-482D-8F78-59A7960EDCF5}" type="datetimeFigureOut">
              <a:rPr lang="en-US" smtClean="0"/>
              <a:t>2/19/2026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B00D2B6-6CE7-4370-848D-F2320145F1AB}"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ED5C6A5-AF0F-482D-8F78-59A7960EDCF5}" type="datetimeFigureOut">
              <a:rPr lang="en-US" smtClean="0"/>
              <a:t>2/19/2026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B00D2B6-6CE7-4370-848D-F2320145F1AB}"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ED5C6A5-AF0F-482D-8F78-59A7960EDCF5}" type="datetimeFigureOut">
              <a:rPr lang="en-US" smtClean="0"/>
              <a:t>2/19/2026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B00D2B6-6CE7-4370-848D-F2320145F1AB}"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ED5C6A5-AF0F-482D-8F78-59A7960EDCF5}" type="datetimeFigureOut">
              <a:rPr lang="en-US" smtClean="0"/>
              <a:t>2/19/2026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B00D2B6-6CE7-4370-848D-F2320145F1AB}"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8ED5C6A5-AF0F-482D-8F78-59A7960EDCF5}" type="datetimeFigureOut">
              <a:rPr lang="en-US" smtClean="0"/>
              <a:t>2/19/2026</a:t>
            </a:fld>
            <a:endParaRPr lang="en-US"/>
          </a:p>
        </p:txBody>
      </p:sp>
      <p:sp>
        <p:nvSpPr>
          <p:cNvPr id="5" name="Footer Placeholder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BB00D2B6-6CE7-4370-848D-F2320145F1AB}"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u="sng" dirty="0"/>
              <a:t>Luk. </a:t>
            </a:r>
            <a:r>
              <a:rPr lang="af-ZA" b="1" u="sng" dirty="0" smtClean="0"/>
              <a:t>7:31-35</a:t>
            </a:r>
            <a:br>
              <a:rPr lang="af-ZA" b="1" u="sng" dirty="0" smtClean="0"/>
            </a:br>
            <a:r>
              <a:rPr lang="af-ZA" b="1" u="sng" dirty="0"/>
              <a:t/>
            </a:r>
            <a:br>
              <a:rPr lang="af-ZA" b="1" u="sng" dirty="0"/>
            </a:br>
            <a:r>
              <a:rPr lang="af-ZA" b="1" dirty="0" smtClean="0"/>
              <a:t>Hoe </a:t>
            </a:r>
            <a:r>
              <a:rPr lang="af-ZA" b="1" dirty="0"/>
              <a:t>ontvang 'n wêreld hierdie </a:t>
            </a:r>
            <a:r>
              <a:rPr lang="af-ZA" b="1" dirty="0" smtClean="0"/>
              <a:t>Evangelie?</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normAutofit fontScale="90000"/>
          </a:bodyPr>
          <a:lstStyle/>
          <a:p>
            <a:r>
              <a:rPr lang="af-ZA" b="1" dirty="0">
                <a:solidFill>
                  <a:srgbClr val="00B050"/>
                </a:solidFill>
              </a:rPr>
              <a:t>I Kor. </a:t>
            </a:r>
            <a:r>
              <a:rPr lang="af-ZA" b="1" dirty="0" smtClean="0">
                <a:solidFill>
                  <a:srgbClr val="00B050"/>
                </a:solidFill>
              </a:rPr>
              <a:t>1:21</a:t>
            </a:r>
            <a:r>
              <a:rPr lang="af-ZA" b="1" i="1" dirty="0" smtClean="0"/>
              <a:t/>
            </a:r>
            <a:br>
              <a:rPr lang="af-ZA" b="1" i="1" dirty="0" smtClean="0"/>
            </a:br>
            <a:r>
              <a:rPr lang="af-ZA" i="1" dirty="0" smtClean="0"/>
              <a:t>“Dit </a:t>
            </a:r>
            <a:r>
              <a:rPr lang="af-ZA" i="1" dirty="0"/>
              <a:t>was die bedoeling van God in sy wysheid dat die wêreld nie deur geleerdheid tot kennis van God sou kom nie. Daarom het God in sy goedheid besluit om deur die prediking wat vir die wêreld onsin is, dié te red wat glo</a:t>
            </a:r>
            <a:r>
              <a:rPr lang="af-ZA" i="1" dirty="0" smtClean="0"/>
              <a:t>.”</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Joh. </a:t>
            </a:r>
            <a:r>
              <a:rPr lang="af-ZA" b="1" dirty="0" smtClean="0">
                <a:solidFill>
                  <a:srgbClr val="00B050"/>
                </a:solidFill>
              </a:rPr>
              <a:t>6:60</a:t>
            </a:r>
            <a:r>
              <a:rPr lang="af-ZA" b="1" i="1" dirty="0" smtClean="0"/>
              <a:t/>
            </a:r>
            <a:br>
              <a:rPr lang="af-ZA" b="1" i="1" dirty="0" smtClean="0"/>
            </a:br>
            <a:r>
              <a:rPr lang="af-ZA" i="1" dirty="0" smtClean="0"/>
              <a:t>Toe </a:t>
            </a:r>
            <a:r>
              <a:rPr lang="af-ZA" i="1" dirty="0"/>
              <a:t>hulle dit hoor, het baie van </a:t>
            </a:r>
            <a:r>
              <a:rPr lang="af-ZA" i="1" dirty="0" smtClean="0"/>
              <a:t/>
            </a:r>
            <a:br>
              <a:rPr lang="af-ZA" i="1" dirty="0" smtClean="0"/>
            </a:br>
            <a:r>
              <a:rPr lang="af-ZA" i="1" dirty="0" smtClean="0"/>
              <a:t>Jesus </a:t>
            </a:r>
            <a:r>
              <a:rPr lang="af-ZA" i="1" dirty="0"/>
              <a:t>se dissipels gesê: </a:t>
            </a:r>
            <a:r>
              <a:rPr lang="af-ZA" i="1" dirty="0" smtClean="0"/>
              <a:t/>
            </a:r>
            <a:br>
              <a:rPr lang="af-ZA" i="1" dirty="0" smtClean="0"/>
            </a:br>
            <a:r>
              <a:rPr lang="af-ZA" i="1" dirty="0" smtClean="0"/>
              <a:t>“</a:t>
            </a:r>
            <a:r>
              <a:rPr lang="af-ZA" i="1" dirty="0"/>
              <a:t>Wat Hy nou sê, </a:t>
            </a:r>
            <a:r>
              <a:rPr lang="af-ZA" i="1" dirty="0" smtClean="0"/>
              <a:t>is </a:t>
            </a:r>
            <a:r>
              <a:rPr lang="af-ZA" i="1" dirty="0"/>
              <a:t>darem te erg. </a:t>
            </a:r>
            <a:r>
              <a:rPr lang="af-ZA" i="1" dirty="0" smtClean="0"/>
              <a:t/>
            </a:r>
            <a:br>
              <a:rPr lang="af-ZA" i="1" dirty="0" smtClean="0"/>
            </a:br>
            <a:r>
              <a:rPr lang="af-ZA" i="1" dirty="0" smtClean="0"/>
              <a:t>Wie </a:t>
            </a:r>
            <a:r>
              <a:rPr lang="af-ZA" i="1" dirty="0"/>
              <a:t>kan daaraan gehoor gee?”</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normAutofit/>
          </a:bodyPr>
          <a:lstStyle/>
          <a:p>
            <a:r>
              <a:rPr lang="af-ZA" dirty="0" smtClean="0"/>
              <a:t>“</a:t>
            </a:r>
            <a:r>
              <a:rPr lang="af-ZA" dirty="0"/>
              <a:t>The outward form of ministry is never the issue, but rather the truth of the message. In every generation there will be spiritual brats who reject the truth, like those who refused to mourn with John or laugh with Jesus</a:t>
            </a:r>
            <a:r>
              <a:rPr lang="af-ZA" dirty="0" smtClean="0"/>
              <a:t>.”</a:t>
            </a:r>
            <a:br>
              <a:rPr lang="af-ZA" dirty="0" smtClean="0"/>
            </a:br>
            <a:r>
              <a:rPr lang="af-ZA" dirty="0" smtClean="0"/>
              <a:t>					</a:t>
            </a:r>
            <a:r>
              <a:rPr lang="af-ZA" b="1" dirty="0" smtClean="0">
                <a:solidFill>
                  <a:srgbClr val="7030A0"/>
                </a:solidFill>
              </a:rPr>
              <a:t>John MacArthur</a:t>
            </a:r>
            <a:endParaRPr lang="en-US" dirty="0">
              <a:solidFill>
                <a:srgbClr val="7030A0"/>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normAutofit/>
          </a:bodyPr>
          <a:lstStyle/>
          <a:p>
            <a:r>
              <a:rPr lang="af-ZA" b="1" dirty="0">
                <a:solidFill>
                  <a:srgbClr val="00B050"/>
                </a:solidFill>
              </a:rPr>
              <a:t>Rom. </a:t>
            </a:r>
            <a:r>
              <a:rPr lang="af-ZA" b="1" dirty="0" smtClean="0">
                <a:solidFill>
                  <a:srgbClr val="00B050"/>
                </a:solidFill>
              </a:rPr>
              <a:t>10:14,15</a:t>
            </a:r>
            <a:r>
              <a:rPr lang="af-ZA" b="1" dirty="0" smtClean="0"/>
              <a:t/>
            </a:r>
            <a:br>
              <a:rPr lang="af-ZA" b="1" dirty="0" smtClean="0"/>
            </a:br>
            <a:r>
              <a:rPr lang="af-ZA" i="1" dirty="0" smtClean="0"/>
              <a:t>“Maar </a:t>
            </a:r>
            <a:r>
              <a:rPr lang="af-ZA" i="1" dirty="0"/>
              <a:t>hoe kan 'n mens Hom aanroep as jy nie in Hom glo nie? En hoe kan jy in Hom glo as jy nie van Hom gehoor het nie? En hoe kan jy van Hom hoor sonder iemand wat preek? </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i="1" dirty="0" smtClean="0"/>
              <a:t>En hoe kan iemand preek as hy nie gestuur is nie? Daar staan ook geskrywe: ‘Hoe wonderlik klink die voetstappe van dié wat die goeie boodskap bring.’”</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Rom. 10:16</a:t>
            </a:r>
            <a:r>
              <a:rPr lang="af-ZA" i="1" dirty="0">
                <a:solidFill>
                  <a:srgbClr val="00B050"/>
                </a:solidFill>
              </a:rPr>
              <a:t>	</a:t>
            </a:r>
            <a:r>
              <a:rPr lang="af-ZA" i="1" dirty="0" smtClean="0"/>
              <a:t/>
            </a:r>
            <a:br>
              <a:rPr lang="af-ZA" i="1" dirty="0" smtClean="0"/>
            </a:br>
            <a:r>
              <a:rPr lang="af-ZA" i="1" dirty="0" smtClean="0"/>
              <a:t>Die </a:t>
            </a:r>
            <a:r>
              <a:rPr lang="af-ZA" i="1" dirty="0"/>
              <a:t>Israeliete het egter nie almal aan die goeie boodskap gehoor gegee nie. Jesaja sê immers: “Here, wie het die prediking geglo wat ons gehoor het?”</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Rom. </a:t>
            </a:r>
            <a:r>
              <a:rPr lang="af-ZA" b="1" dirty="0" smtClean="0">
                <a:solidFill>
                  <a:srgbClr val="00B050"/>
                </a:solidFill>
              </a:rPr>
              <a:t>10:17</a:t>
            </a:r>
            <a:r>
              <a:rPr lang="af-ZA" b="1" i="1" dirty="0" smtClean="0"/>
              <a:t/>
            </a:r>
            <a:br>
              <a:rPr lang="af-ZA" b="1" i="1" dirty="0" smtClean="0"/>
            </a:br>
            <a:r>
              <a:rPr lang="af-ZA" i="1" dirty="0" smtClean="0"/>
              <a:t>“Die </a:t>
            </a:r>
            <a:r>
              <a:rPr lang="af-ZA" i="1" dirty="0"/>
              <a:t>geloof kom dus deur die prediking wat 'n mens hoor, en die prediking </a:t>
            </a:r>
            <a:r>
              <a:rPr lang="af-ZA" i="1" dirty="0" smtClean="0"/>
              <a:t/>
            </a:r>
            <a:br>
              <a:rPr lang="af-ZA" i="1" dirty="0" smtClean="0"/>
            </a:br>
            <a:r>
              <a:rPr lang="af-ZA" i="1" dirty="0" smtClean="0"/>
              <a:t>wat </a:t>
            </a:r>
            <a:r>
              <a:rPr lang="af-ZA" i="1" dirty="0"/>
              <a:t>ons hoor, is die verkondiging </a:t>
            </a:r>
            <a:r>
              <a:rPr lang="af-ZA" i="1" dirty="0" smtClean="0"/>
              <a:t/>
            </a:r>
            <a:br>
              <a:rPr lang="af-ZA" i="1" dirty="0" smtClean="0"/>
            </a:br>
            <a:r>
              <a:rPr lang="af-ZA" i="1" dirty="0" smtClean="0"/>
              <a:t>van </a:t>
            </a:r>
            <a:r>
              <a:rPr lang="af-ZA" i="1" dirty="0"/>
              <a:t>Christus.”</a:t>
            </a:r>
            <a:r>
              <a:rPr lang="en-US" dirty="0"/>
              <a:t/>
            </a:r>
            <a:br>
              <a:rPr lang="en-US" dirty="0"/>
            </a:b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normAutofit fontScale="90000"/>
          </a:bodyPr>
          <a:lstStyle/>
          <a:p>
            <a:r>
              <a:rPr lang="af-ZA" b="1" dirty="0">
                <a:solidFill>
                  <a:srgbClr val="00B050"/>
                </a:solidFill>
              </a:rPr>
              <a:t>Luk. </a:t>
            </a:r>
            <a:r>
              <a:rPr lang="af-ZA" b="1" dirty="0" smtClean="0">
                <a:solidFill>
                  <a:srgbClr val="00B050"/>
                </a:solidFill>
              </a:rPr>
              <a:t>6:17</a:t>
            </a:r>
            <a:r>
              <a:rPr lang="af-ZA" b="1" i="1" dirty="0" smtClean="0"/>
              <a:t/>
            </a:r>
            <a:br>
              <a:rPr lang="af-ZA" b="1" i="1" dirty="0" smtClean="0"/>
            </a:br>
            <a:r>
              <a:rPr lang="af-ZA" i="1" dirty="0" smtClean="0"/>
              <a:t>“Hy </a:t>
            </a:r>
            <a:r>
              <a:rPr lang="af-ZA" i="1" dirty="0"/>
              <a:t>het saam met hulle van die berg afgekom en op 'n gelykte by 'n groot aantal volgelinge gaan staan. Van die hele Joodse land en Jerusalem en van die kusgebied van Tirus en Sidon af was daar 'n menigte mense wat gekom het om na Hom te luister en van hulle siektes genees te word</a:t>
            </a:r>
            <a:r>
              <a:rPr lang="af-ZA" i="1" dirty="0" smtClean="0"/>
              <a:t>.</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normAutofit fontScale="90000"/>
          </a:bodyPr>
          <a:lstStyle/>
          <a:p>
            <a:r>
              <a:rPr lang="af-ZA" b="1" dirty="0">
                <a:solidFill>
                  <a:srgbClr val="00B050"/>
                </a:solidFill>
              </a:rPr>
              <a:t>Matt. </a:t>
            </a:r>
            <a:r>
              <a:rPr lang="af-ZA" b="1" dirty="0" smtClean="0">
                <a:solidFill>
                  <a:srgbClr val="00B050"/>
                </a:solidFill>
              </a:rPr>
              <a:t>3:7-8</a:t>
            </a:r>
            <a:r>
              <a:rPr lang="af-ZA" b="1" i="1" dirty="0" smtClean="0"/>
              <a:t/>
            </a:r>
            <a:br>
              <a:rPr lang="af-ZA" b="1" i="1" dirty="0" smtClean="0"/>
            </a:br>
            <a:r>
              <a:rPr lang="af-ZA" i="1" dirty="0" smtClean="0"/>
              <a:t>Toe </a:t>
            </a:r>
            <a:r>
              <a:rPr lang="af-ZA" i="1" dirty="0"/>
              <a:t>hy merk dat baie van die Fariseërs en die Sadduseërs kom om deur hom gedoop te word, sê hy vir hulle: “Julle slange, wie het julle wysgemaak dat julle die dreigende toorn kan ontvlug? Dra liewer vrugte wat bewys dat julle bekeer is.”</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TotalTime>
  <Words>101</Words>
  <Application>Microsoft Office PowerPoint</Application>
  <PresentationFormat>On-screen Show (16:9)</PresentationFormat>
  <Paragraphs>10</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Office Theme</vt:lpstr>
      <vt:lpstr>Luk. 7:31-35  Hoe ontvang 'n wêreld hierdie Evangelie?</vt:lpstr>
      <vt:lpstr>Rom. 10:14,15 “Maar hoe kan 'n mens Hom aanroep as jy nie in Hom glo nie? En hoe kan jy in Hom glo as jy nie van Hom gehoor het nie? En hoe kan jy van Hom hoor sonder iemand wat preek? </vt:lpstr>
      <vt:lpstr>En hoe kan iemand preek as hy nie gestuur is nie? Daar staan ook geskrywe: ‘Hoe wonderlik klink die voetstappe van dié wat die goeie boodskap bring.’”</vt:lpstr>
      <vt:lpstr>Rom. 10:16  Die Israeliete het egter nie almal aan die goeie boodskap gehoor gegee nie. Jesaja sê immers: “Here, wie het die prediking geglo wat ons gehoor het?”</vt:lpstr>
      <vt:lpstr>Rom. 10:17 “Die geloof kom dus deur die prediking wat 'n mens hoor, en die prediking  wat ons hoor, is die verkondiging  van Christus.” </vt:lpstr>
      <vt:lpstr>Slide 6</vt:lpstr>
      <vt:lpstr>Luk. 6:17 “Hy het saam met hulle van die berg afgekom en op 'n gelykte by 'n groot aantal volgelinge gaan staan. Van die hele Joodse land en Jerusalem en van die kusgebied van Tirus en Sidon af was daar 'n menigte mense wat gekom het om na Hom te luister en van hulle siektes genees te word.</vt:lpstr>
      <vt:lpstr>Slide 8</vt:lpstr>
      <vt:lpstr>Matt. 3:7-8 Toe hy merk dat baie van die Fariseërs en die Sadduseërs kom om deur hom gedoop te word, sê hy vir hulle: “Julle slange, wie het julle wysgemaak dat julle die dreigende toorn kan ontvlug? Dra liewer vrugte wat bewys dat julle bekeer is.”</vt:lpstr>
      <vt:lpstr>Slide 10</vt:lpstr>
      <vt:lpstr>I Kor. 1:21 “Dit was die bedoeling van God in sy wysheid dat die wêreld nie deur geleerdheid tot kennis van God sou kom nie. Daarom het God in sy goedheid besluit om deur die prediking wat vir die wêreld onsin is, dié te red wat glo.”</vt:lpstr>
      <vt:lpstr>Slide 12</vt:lpstr>
      <vt:lpstr>Joh. 6:60 Toe hulle dit hoor, het baie van  Jesus se dissipels gesê:  “Wat Hy nou sê, is darem te erg.  Wie kan daaraan gehoor gee?”</vt:lpstr>
      <vt:lpstr>Slide 14</vt:lpstr>
      <vt:lpstr>“The outward form of ministry is never the issue, but rather the truth of the message. In every generation there will be spiritual brats who reject the truth, like those who refused to mourn with John or laugh with Jesus.”      John MacArthur</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Luk. 7:31-35  Hoe ontvang 'n wêreld hierdie Evangelie?</dc:title>
  <dc:creator>Windows User</dc:creator>
  <cp:lastModifiedBy>Windows User</cp:lastModifiedBy>
  <cp:revision>1</cp:revision>
  <dcterms:created xsi:type="dcterms:W3CDTF">2026-02-19T05:55:26Z</dcterms:created>
  <dcterms:modified xsi:type="dcterms:W3CDTF">2026-02-19T06:01:17Z</dcterms:modified>
</cp:coreProperties>
</file>