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471" autoAdjust="0"/>
    <p:restoredTop sz="94660"/>
  </p:normalViewPr>
  <p:slideViewPr>
    <p:cSldViewPr>
      <p:cViewPr varScale="1">
        <p:scale>
          <a:sx n="149" d="100"/>
          <a:sy n="149" d="100"/>
        </p:scale>
        <p:origin x="-972"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C27E1B1-2559-4039-9BA3-186209B985E6}"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93C73-BFCC-47ED-9254-2608AE7DCF3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27E1B1-2559-4039-9BA3-186209B985E6}"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93C73-BFCC-47ED-9254-2608AE7DCF3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27E1B1-2559-4039-9BA3-186209B985E6}"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93C73-BFCC-47ED-9254-2608AE7DCF3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27E1B1-2559-4039-9BA3-186209B985E6}"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93C73-BFCC-47ED-9254-2608AE7DCF3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27E1B1-2559-4039-9BA3-186209B985E6}"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93C73-BFCC-47ED-9254-2608AE7DCF3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C27E1B1-2559-4039-9BA3-186209B985E6}" type="datetimeFigureOut">
              <a:rPr lang="en-US" smtClean="0"/>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93C73-BFCC-47ED-9254-2608AE7DCF3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C27E1B1-2559-4039-9BA3-186209B985E6}" type="datetimeFigureOut">
              <a:rPr lang="en-US" smtClean="0"/>
              <a:t>2/27/2026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593C73-BFCC-47ED-9254-2608AE7DCF3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C27E1B1-2559-4039-9BA3-186209B985E6}" type="datetimeFigureOut">
              <a:rPr lang="en-US" smtClean="0"/>
              <a:t>2/27/2026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593C73-BFCC-47ED-9254-2608AE7DCF3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27E1B1-2559-4039-9BA3-186209B985E6}" type="datetimeFigureOut">
              <a:rPr lang="en-US" smtClean="0"/>
              <a:t>2/27/2026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593C73-BFCC-47ED-9254-2608AE7DCF3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27E1B1-2559-4039-9BA3-186209B985E6}" type="datetimeFigureOut">
              <a:rPr lang="en-US" smtClean="0"/>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93C73-BFCC-47ED-9254-2608AE7DCF3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27E1B1-2559-4039-9BA3-186209B985E6}" type="datetimeFigureOut">
              <a:rPr lang="en-US" smtClean="0"/>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93C73-BFCC-47ED-9254-2608AE7DCF3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CC27E1B1-2559-4039-9BA3-186209B985E6}" type="datetimeFigureOut">
              <a:rPr lang="en-US" smtClean="0"/>
              <a:t>2/27/2026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D4593C73-BFCC-47ED-9254-2608AE7DCF3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7:36-50</a:t>
            </a:r>
            <a:br>
              <a:rPr lang="af-ZA" b="1" u="sng" dirty="0" smtClean="0"/>
            </a:br>
            <a:r>
              <a:rPr lang="af-ZA" b="1" u="sng" dirty="0"/>
              <a:t/>
            </a:r>
            <a:br>
              <a:rPr lang="af-ZA" b="1" u="sng" dirty="0"/>
            </a:br>
            <a:r>
              <a:rPr lang="af-ZA" b="1" dirty="0" smtClean="0"/>
              <a:t>Genade </a:t>
            </a:r>
            <a:r>
              <a:rPr lang="af-ZA" b="1" dirty="0"/>
              <a:t>aan 'n </a:t>
            </a:r>
            <a:r>
              <a:rPr lang="af-ZA" b="1" dirty="0" smtClean="0"/>
              <a:t>sondaar</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i="1" dirty="0" smtClean="0"/>
              <a:t>“</a:t>
            </a:r>
            <a:r>
              <a:rPr lang="af-ZA" i="1" dirty="0"/>
              <a:t>Grace, my brethren, deserves </a:t>
            </a:r>
            <a:r>
              <a:rPr lang="af-ZA" i="1" dirty="0" smtClean="0"/>
              <a:t/>
            </a:r>
            <a:br>
              <a:rPr lang="af-ZA" i="1" dirty="0" smtClean="0"/>
            </a:br>
            <a:r>
              <a:rPr lang="af-ZA" i="1" dirty="0" smtClean="0"/>
              <a:t>our </a:t>
            </a:r>
            <a:r>
              <a:rPr lang="af-ZA" i="1" dirty="0"/>
              <a:t>praise, since it does so much </a:t>
            </a:r>
            <a:r>
              <a:rPr lang="af-ZA" i="1" dirty="0" smtClean="0"/>
              <a:t/>
            </a:r>
            <a:br>
              <a:rPr lang="af-ZA" i="1" dirty="0" smtClean="0"/>
            </a:br>
            <a:r>
              <a:rPr lang="af-ZA" i="1" dirty="0" smtClean="0"/>
              <a:t>for its </a:t>
            </a:r>
            <a:r>
              <a:rPr lang="af-ZA" i="1" dirty="0"/>
              <a:t>object. </a:t>
            </a:r>
            <a:r>
              <a:rPr lang="af-ZA" i="1" dirty="0" smtClean="0"/>
              <a:t/>
            </a:r>
            <a:br>
              <a:rPr lang="af-ZA" i="1" dirty="0" smtClean="0"/>
            </a:br>
            <a:r>
              <a:rPr lang="af-ZA" i="1" dirty="0" smtClean="0"/>
              <a:t>Grace </a:t>
            </a:r>
            <a:r>
              <a:rPr lang="af-ZA" i="1" dirty="0"/>
              <a:t>does not choose a man and leave him as he is</a:t>
            </a:r>
            <a:r>
              <a:rPr lang="af-ZA" i="1" dirty="0" smtClean="0"/>
              <a:t>.”</a:t>
            </a:r>
            <a:br>
              <a:rPr lang="af-ZA" i="1" dirty="0" smtClean="0"/>
            </a:br>
            <a:r>
              <a:rPr lang="af-ZA" i="1" dirty="0" smtClean="0"/>
              <a:t/>
            </a:r>
            <a:br>
              <a:rPr lang="af-ZA" i="1" dirty="0" smtClean="0"/>
            </a:br>
            <a:r>
              <a:rPr lang="af-ZA" i="1" dirty="0"/>
              <a:t>	</a:t>
            </a:r>
            <a:r>
              <a:rPr lang="af-ZA" i="1"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Luk. </a:t>
            </a:r>
            <a:r>
              <a:rPr lang="af-ZA" b="1" dirty="0" smtClean="0">
                <a:solidFill>
                  <a:srgbClr val="00B050"/>
                </a:solidFill>
              </a:rPr>
              <a:t>19:10</a:t>
            </a:r>
            <a:r>
              <a:rPr lang="af-ZA" b="1" dirty="0" smtClean="0"/>
              <a:t/>
            </a:r>
            <a:br>
              <a:rPr lang="af-ZA" b="1" dirty="0" smtClean="0"/>
            </a:br>
            <a:r>
              <a:rPr lang="af-ZA" i="1" dirty="0" smtClean="0"/>
              <a:t>“Die </a:t>
            </a:r>
            <a:r>
              <a:rPr lang="af-ZA" i="1" dirty="0"/>
              <a:t>Seun van die mens het </a:t>
            </a:r>
            <a:r>
              <a:rPr lang="af-ZA" i="1" dirty="0" smtClean="0"/>
              <a:t/>
            </a:r>
            <a:br>
              <a:rPr lang="af-ZA" i="1" dirty="0" smtClean="0"/>
            </a:br>
            <a:r>
              <a:rPr lang="af-ZA" i="1" dirty="0" smtClean="0"/>
              <a:t>immers </a:t>
            </a:r>
            <a:r>
              <a:rPr lang="af-ZA" i="1" dirty="0"/>
              <a:t>gekom om te soek </a:t>
            </a:r>
            <a:r>
              <a:rPr lang="af-ZA" i="1" dirty="0" smtClean="0"/>
              <a:t/>
            </a:r>
            <a:br>
              <a:rPr lang="af-ZA" i="1" dirty="0" smtClean="0"/>
            </a:br>
            <a:r>
              <a:rPr lang="af-ZA" i="1" dirty="0" smtClean="0"/>
              <a:t>en </a:t>
            </a:r>
            <a:r>
              <a:rPr lang="af-ZA" i="1" dirty="0"/>
              <a:t>te red wat verlore is.”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Rom. </a:t>
            </a:r>
            <a:r>
              <a:rPr lang="af-ZA" b="1" dirty="0" smtClean="0">
                <a:solidFill>
                  <a:srgbClr val="00B050"/>
                </a:solidFill>
              </a:rPr>
              <a:t>1:32</a:t>
            </a:r>
            <a:r>
              <a:rPr lang="af-ZA" b="1" dirty="0" smtClean="0"/>
              <a:t/>
            </a:r>
            <a:br>
              <a:rPr lang="af-ZA" b="1" dirty="0" smtClean="0"/>
            </a:br>
            <a:r>
              <a:rPr lang="af-ZA" i="1" dirty="0" smtClean="0"/>
              <a:t>“Hulle </a:t>
            </a:r>
            <a:r>
              <a:rPr lang="af-ZA" i="1" dirty="0"/>
              <a:t>is mense wat die verordening van God ken dat dié wat sulke dinge doen, die dood verdien, en tog doen hulle nie net self hierdie dinge nie, maar hulle vind dit ook goed as </a:t>
            </a:r>
            <a:r>
              <a:rPr lang="af-ZA" i="1" dirty="0" smtClean="0"/>
              <a:t/>
            </a:r>
            <a:br>
              <a:rPr lang="af-ZA" i="1" dirty="0" smtClean="0"/>
            </a:br>
            <a:r>
              <a:rPr lang="af-ZA" i="1" dirty="0" smtClean="0"/>
              <a:t>ander </a:t>
            </a:r>
            <a:r>
              <a:rPr lang="af-ZA" i="1" dirty="0"/>
              <a:t>dit doen.”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6:44</a:t>
            </a:r>
            <a:r>
              <a:rPr lang="af-ZA" b="1" i="1" dirty="0" smtClean="0"/>
              <a:t/>
            </a:r>
            <a:br>
              <a:rPr lang="af-ZA" b="1" i="1" dirty="0" smtClean="0"/>
            </a:br>
            <a:r>
              <a:rPr lang="af-ZA" i="1" dirty="0" smtClean="0"/>
              <a:t>“Niemand </a:t>
            </a:r>
            <a:r>
              <a:rPr lang="af-ZA" i="1" dirty="0"/>
              <a:t>kan na My toe kom as die Vader wat My gestuur het, hom nie na My toe trek nie; en Ek sal hom op die laaste dag uit die dood laat opstaan</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II Kor. </a:t>
            </a:r>
            <a:r>
              <a:rPr lang="af-ZA" b="1" dirty="0" smtClean="0">
                <a:solidFill>
                  <a:srgbClr val="00B050"/>
                </a:solidFill>
              </a:rPr>
              <a:t>7:10</a:t>
            </a:r>
            <a:r>
              <a:rPr lang="af-ZA" b="1" dirty="0" smtClean="0"/>
              <a:t/>
            </a:r>
            <a:br>
              <a:rPr lang="af-ZA" b="1" dirty="0" smtClean="0"/>
            </a:br>
            <a:r>
              <a:rPr lang="af-ZA" i="1" dirty="0" smtClean="0"/>
              <a:t>“want </a:t>
            </a:r>
            <a:r>
              <a:rPr lang="af-ZA" i="1" dirty="0"/>
              <a:t>droefheid volgens die wil van God bring bekering wat tot redding lei, en daaroor was niemand nog ooit jammer nie. </a:t>
            </a:r>
            <a:r>
              <a:rPr lang="af-ZA" i="1" dirty="0" smtClean="0"/>
              <a:t>Daarteenoor </a:t>
            </a:r>
            <a:r>
              <a:rPr lang="af-ZA" i="1" dirty="0"/>
              <a:t>bring droefheid uit wêreldse oorwegings </a:t>
            </a:r>
            <a:r>
              <a:rPr lang="af-ZA" i="1" dirty="0" smtClean="0"/>
              <a:t/>
            </a:r>
            <a:br>
              <a:rPr lang="af-ZA" i="1" dirty="0" smtClean="0"/>
            </a:br>
            <a:r>
              <a:rPr lang="af-ZA" i="1" dirty="0" smtClean="0"/>
              <a:t>die </a:t>
            </a:r>
            <a:r>
              <a:rPr lang="af-ZA" i="1" dirty="0"/>
              <a:t>dood.”</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i="1" dirty="0" smtClean="0"/>
              <a:t>“</a:t>
            </a:r>
            <a:r>
              <a:rPr lang="af-ZA" i="1" dirty="0"/>
              <a:t>Grace has pitched upon the most unlikely cases in order to show itself </a:t>
            </a:r>
            <a:r>
              <a:rPr lang="af-ZA" i="1" dirty="0" smtClean="0"/>
              <a:t/>
            </a:r>
            <a:br>
              <a:rPr lang="af-ZA" i="1" dirty="0" smtClean="0"/>
            </a:br>
            <a:r>
              <a:rPr lang="af-ZA" i="1" dirty="0" smtClean="0"/>
              <a:t>to </a:t>
            </a:r>
            <a:r>
              <a:rPr lang="af-ZA" i="1" dirty="0"/>
              <a:t>be grace; it has found a dwelling-place for itself in the most unworthy heart, that its freeness might </a:t>
            </a:r>
            <a:r>
              <a:rPr lang="af-ZA" i="1" dirty="0" smtClean="0"/>
              <a:t>be </a:t>
            </a:r>
            <a:br>
              <a:rPr lang="af-ZA" i="1" dirty="0" smtClean="0"/>
            </a:br>
            <a:r>
              <a:rPr lang="af-ZA" i="1" dirty="0" smtClean="0"/>
              <a:t>the </a:t>
            </a:r>
            <a:r>
              <a:rPr lang="af-ZA" i="1" dirty="0"/>
              <a:t>better seen</a:t>
            </a:r>
            <a:r>
              <a:rPr lang="af-ZA" i="1" dirty="0" smtClean="0"/>
              <a:t>.”</a:t>
            </a:r>
            <a:br>
              <a:rPr lang="af-ZA" i="1" dirty="0" smtClean="0"/>
            </a:br>
            <a:r>
              <a:rPr lang="af-ZA" i="1"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Jes. </a:t>
            </a:r>
            <a:r>
              <a:rPr lang="af-ZA" b="1" dirty="0" smtClean="0">
                <a:solidFill>
                  <a:srgbClr val="00B050"/>
                </a:solidFill>
              </a:rPr>
              <a:t>43:1</a:t>
            </a:r>
            <a:r>
              <a:rPr lang="af-ZA" b="1" i="1" dirty="0" smtClean="0"/>
              <a:t/>
            </a:r>
            <a:br>
              <a:rPr lang="af-ZA" b="1" i="1" dirty="0" smtClean="0"/>
            </a:br>
            <a:r>
              <a:rPr lang="af-ZA" i="1" dirty="0" smtClean="0"/>
              <a:t>“Ek </a:t>
            </a:r>
            <a:r>
              <a:rPr lang="af-ZA" i="1" dirty="0"/>
              <a:t>het jou op jou naam geroep, </a:t>
            </a:r>
            <a:r>
              <a:rPr lang="af-ZA" i="1" dirty="0" smtClean="0"/>
              <a:t/>
            </a:r>
            <a:br>
              <a:rPr lang="af-ZA" i="1" dirty="0" smtClean="0"/>
            </a:br>
            <a:r>
              <a:rPr lang="af-ZA" i="1" dirty="0" smtClean="0"/>
              <a:t>jy </a:t>
            </a:r>
            <a:r>
              <a:rPr lang="af-ZA" i="1" dirty="0"/>
              <a:t>is Myne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40</Words>
  <Application>Microsoft Office PowerPoint</Application>
  <PresentationFormat>On-screen Show (16:9)</PresentationFormat>
  <Paragraphs>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Luk. 7:36-50  Genade aan 'n sondaar</vt:lpstr>
      <vt:lpstr>Luk. 19:10 “Die Seun van die mens het  immers gekom om te soek  en te red wat verlore is.”</vt:lpstr>
      <vt:lpstr>Slide 3</vt:lpstr>
      <vt:lpstr>Rom. 1:32 “Hulle is mense wat die verordening van God ken dat dié wat sulke dinge doen, die dood verdien, en tog doen hulle nie net self hierdie dinge nie, maar hulle vind dit ook goed as  ander dit doen.”</vt:lpstr>
      <vt:lpstr>Joh. 6:44 “Niemand kan na My toe kom as die Vader wat My gestuur het, hom nie na My toe trek nie; en Ek sal hom op die laaste dag uit die dood laat opstaan.”</vt:lpstr>
      <vt:lpstr>II Kor. 7:10 “want droefheid volgens die wil van God bring bekering wat tot redding lei, en daaroor was niemand nog ooit jammer nie. Daarteenoor bring droefheid uit wêreldse oorwegings  die dood.”</vt:lpstr>
      <vt:lpstr>Slide 7</vt:lpstr>
      <vt:lpstr>“Grace has pitched upon the most unlikely cases in order to show itself  to be grace; it has found a dwelling-place for itself in the most unworthy heart, that its freeness might be  the better seen.”      C.H. Spurgeon</vt:lpstr>
      <vt:lpstr>Jes. 43:1 “Ek het jou op jou naam geroep,  jy is Myne.”</vt:lpstr>
      <vt:lpstr>Slide 10</vt:lpstr>
      <vt:lpstr>“Grace, my brethren, deserves  our praise, since it does so much  for its object.  Grace does not choose a man and leave him as he is.”       C.H. Spurgeon</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7:36-50  Genade aan 'n sondaar</dc:title>
  <dc:creator>Windows User</dc:creator>
  <cp:lastModifiedBy>Windows User</cp:lastModifiedBy>
  <cp:revision>1</cp:revision>
  <dcterms:created xsi:type="dcterms:W3CDTF">2026-02-27T05:41:12Z</dcterms:created>
  <dcterms:modified xsi:type="dcterms:W3CDTF">2026-02-27T05:46:02Z</dcterms:modified>
</cp:coreProperties>
</file>