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270" autoAdjust="0"/>
    <p:restoredTop sz="94660"/>
  </p:normalViewPr>
  <p:slideViewPr>
    <p:cSldViewPr>
      <p:cViewPr varScale="1">
        <p:scale>
          <a:sx n="149" d="100"/>
          <a:sy n="149" d="100"/>
        </p:scale>
        <p:origin x="-1044"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373F580-2494-4545-8EFB-50C0A4420D98}" type="datetimeFigureOut">
              <a:rPr lang="en-US" smtClean="0"/>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6FD413-5A61-4D5C-B49C-F1F787BF3E4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73F580-2494-4545-8EFB-50C0A4420D98}" type="datetimeFigureOut">
              <a:rPr lang="en-US" smtClean="0"/>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6FD413-5A61-4D5C-B49C-F1F787BF3E4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73F580-2494-4545-8EFB-50C0A4420D98}" type="datetimeFigureOut">
              <a:rPr lang="en-US" smtClean="0"/>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6FD413-5A61-4D5C-B49C-F1F787BF3E4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73F580-2494-4545-8EFB-50C0A4420D98}" type="datetimeFigureOut">
              <a:rPr lang="en-US" smtClean="0"/>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6FD413-5A61-4D5C-B49C-F1F787BF3E4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73F580-2494-4545-8EFB-50C0A4420D98}" type="datetimeFigureOut">
              <a:rPr lang="en-US" smtClean="0"/>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6FD413-5A61-4D5C-B49C-F1F787BF3E4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373F580-2494-4545-8EFB-50C0A4420D98}" type="datetimeFigureOut">
              <a:rPr lang="en-US" smtClean="0"/>
              <a:t>3/26/2026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6FD413-5A61-4D5C-B49C-F1F787BF3E4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373F580-2494-4545-8EFB-50C0A4420D98}" type="datetimeFigureOut">
              <a:rPr lang="en-US" smtClean="0"/>
              <a:t>3/26/2026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6FD413-5A61-4D5C-B49C-F1F787BF3E4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73F580-2494-4545-8EFB-50C0A4420D98}" type="datetimeFigureOut">
              <a:rPr lang="en-US" smtClean="0"/>
              <a:t>3/26/2026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6FD413-5A61-4D5C-B49C-F1F787BF3E4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73F580-2494-4545-8EFB-50C0A4420D98}" type="datetimeFigureOut">
              <a:rPr lang="en-US" smtClean="0"/>
              <a:t>3/26/2026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6FD413-5A61-4D5C-B49C-F1F787BF3E4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73F580-2494-4545-8EFB-50C0A4420D98}" type="datetimeFigureOut">
              <a:rPr lang="en-US" smtClean="0"/>
              <a:t>3/26/2026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6FD413-5A61-4D5C-B49C-F1F787BF3E4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73F580-2494-4545-8EFB-50C0A4420D98}" type="datetimeFigureOut">
              <a:rPr lang="en-US" smtClean="0"/>
              <a:t>3/26/2026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6FD413-5A61-4D5C-B49C-F1F787BF3E4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1373F580-2494-4545-8EFB-50C0A4420D98}" type="datetimeFigureOut">
              <a:rPr lang="en-US" smtClean="0"/>
              <a:t>3/26/2026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76FD413-5A61-4D5C-B49C-F1F787BF3E4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8:16-21</a:t>
            </a:r>
            <a:br>
              <a:rPr lang="af-ZA" b="1" u="sng" dirty="0" smtClean="0"/>
            </a:br>
            <a:r>
              <a:rPr lang="af-ZA" b="1" u="sng" dirty="0"/>
              <a:t/>
            </a:r>
            <a:br>
              <a:rPr lang="af-ZA" b="1" u="sng" dirty="0"/>
            </a:br>
            <a:r>
              <a:rPr lang="af-ZA" b="1" dirty="0" smtClean="0"/>
              <a:t>Hoe </a:t>
            </a:r>
            <a:r>
              <a:rPr lang="af-ZA" b="1" dirty="0"/>
              <a:t>ek moet </a:t>
            </a:r>
            <a:r>
              <a:rPr lang="af-ZA" b="1" dirty="0" smtClean="0"/>
              <a:t>luister</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Matt. </a:t>
            </a:r>
            <a:r>
              <a:rPr lang="af-ZA" b="1" dirty="0" smtClean="0">
                <a:solidFill>
                  <a:srgbClr val="00B050"/>
                </a:solidFill>
              </a:rPr>
              <a:t>10:26-27</a:t>
            </a:r>
            <a:r>
              <a:rPr lang="af-ZA" b="1" i="1" dirty="0" smtClean="0"/>
              <a:t/>
            </a:r>
            <a:br>
              <a:rPr lang="af-ZA" b="1" i="1" dirty="0" smtClean="0"/>
            </a:br>
            <a:r>
              <a:rPr lang="af-ZA" i="1" dirty="0" smtClean="0"/>
              <a:t>“Daar </a:t>
            </a:r>
            <a:r>
              <a:rPr lang="af-ZA" i="1" dirty="0"/>
              <a:t>is niks bedek wat nie openbaar gemaak sal word nie, en niks geheim wat nie bekend sal word nie. Wat Ek vir julle in die donker sê, moet julle in die daglig sê, en wat in julle oor gefluister word, moet julle van die dakke af uitbasuin.”</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Gal. </a:t>
            </a:r>
            <a:r>
              <a:rPr lang="af-ZA" b="1" dirty="0" smtClean="0">
                <a:solidFill>
                  <a:srgbClr val="00B050"/>
                </a:solidFill>
              </a:rPr>
              <a:t>5:22</a:t>
            </a:r>
            <a:r>
              <a:rPr lang="af-ZA" b="1" i="1" dirty="0" smtClean="0"/>
              <a:t/>
            </a:r>
            <a:br>
              <a:rPr lang="af-ZA" b="1" i="1" dirty="0" smtClean="0"/>
            </a:br>
            <a:r>
              <a:rPr lang="af-ZA" i="1" dirty="0" smtClean="0"/>
              <a:t>“Die </a:t>
            </a:r>
            <a:r>
              <a:rPr lang="af-ZA" i="1" dirty="0"/>
              <a:t>vrug van die Gees, daarteenoor, </a:t>
            </a:r>
            <a:r>
              <a:rPr lang="af-ZA" i="1" dirty="0" smtClean="0"/>
              <a:t/>
            </a:r>
            <a:br>
              <a:rPr lang="af-ZA" i="1" dirty="0" smtClean="0"/>
            </a:br>
            <a:r>
              <a:rPr lang="af-ZA" i="1" dirty="0" smtClean="0"/>
              <a:t>is </a:t>
            </a:r>
            <a:r>
              <a:rPr lang="af-ZA" i="1" dirty="0"/>
              <a:t>liefde, vreugde, vrede, geduld, vriendelikheid, goedhartigheid, getrouheid, nederigheid en selfbeheersing.”</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15:8</a:t>
            </a:r>
            <a:r>
              <a:rPr lang="af-ZA" b="1" i="1" dirty="0" smtClean="0"/>
              <a:t/>
            </a:r>
            <a:br>
              <a:rPr lang="af-ZA" b="1" i="1" dirty="0" smtClean="0"/>
            </a:br>
            <a:r>
              <a:rPr lang="af-ZA" i="1" dirty="0" smtClean="0"/>
              <a:t>“My </a:t>
            </a:r>
            <a:r>
              <a:rPr lang="af-ZA" i="1" dirty="0"/>
              <a:t>Vader word juis daardeur verheerlik dat julle baie vrugte dra </a:t>
            </a:r>
            <a:r>
              <a:rPr lang="af-ZA" i="1" dirty="0" smtClean="0"/>
              <a:t/>
            </a:r>
            <a:br>
              <a:rPr lang="af-ZA" i="1" dirty="0" smtClean="0"/>
            </a:br>
            <a:r>
              <a:rPr lang="af-ZA" i="1" dirty="0" smtClean="0"/>
              <a:t>en </a:t>
            </a:r>
            <a:r>
              <a:rPr lang="af-ZA" i="1" dirty="0"/>
              <a:t>my dissipels is.”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9144000" cy="5143500"/>
          </a:xfrm>
        </p:spPr>
        <p:txBody>
          <a:bodyPr/>
          <a:lstStyle/>
          <a:p>
            <a:r>
              <a:rPr lang="af-ZA" i="1" dirty="0" smtClean="0"/>
              <a:t>“</a:t>
            </a:r>
            <a:r>
              <a:rPr lang="af-ZA" i="1" dirty="0"/>
              <a:t>Constant production of fruit watered by the ceaseless flowing stream of divine grace marks true disciples </a:t>
            </a:r>
            <a:r>
              <a:rPr lang="af-ZA" i="1" dirty="0" smtClean="0"/>
              <a:t/>
            </a:r>
            <a:br>
              <a:rPr lang="af-ZA" i="1" dirty="0" smtClean="0"/>
            </a:br>
            <a:r>
              <a:rPr lang="af-ZA" i="1" dirty="0" smtClean="0"/>
              <a:t>of </a:t>
            </a:r>
            <a:r>
              <a:rPr lang="af-ZA" i="1" dirty="0"/>
              <a:t>the Lord Jesus Christ</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Jak. </a:t>
            </a:r>
            <a:r>
              <a:rPr lang="af-ZA" b="1" dirty="0" smtClean="0">
                <a:solidFill>
                  <a:srgbClr val="00B050"/>
                </a:solidFill>
              </a:rPr>
              <a:t>1:22</a:t>
            </a:r>
            <a:r>
              <a:rPr lang="af-ZA" b="1" i="1" dirty="0" smtClean="0"/>
              <a:t/>
            </a:r>
            <a:br>
              <a:rPr lang="af-ZA" b="1" i="1" dirty="0" smtClean="0"/>
            </a:br>
            <a:r>
              <a:rPr lang="af-ZA" i="1" dirty="0" smtClean="0"/>
              <a:t>“Julle </a:t>
            </a:r>
            <a:r>
              <a:rPr lang="af-ZA" i="1" dirty="0"/>
              <a:t>moet doen wat die woord sê </a:t>
            </a:r>
            <a:r>
              <a:rPr lang="af-ZA" i="1" dirty="0" smtClean="0"/>
              <a:t/>
            </a:r>
            <a:br>
              <a:rPr lang="af-ZA" i="1" dirty="0" smtClean="0"/>
            </a:br>
            <a:r>
              <a:rPr lang="af-ZA" i="1" dirty="0" smtClean="0"/>
              <a:t>en </a:t>
            </a:r>
            <a:r>
              <a:rPr lang="af-ZA" i="1" dirty="0"/>
              <a:t>dit nie net aanhoor nie, </a:t>
            </a:r>
            <a:r>
              <a:rPr lang="af-ZA" i="1" dirty="0" smtClean="0"/>
              <a:t/>
            </a:r>
            <a:br>
              <a:rPr lang="af-ZA" i="1" dirty="0" smtClean="0"/>
            </a:br>
            <a:r>
              <a:rPr lang="af-ZA" i="1" dirty="0" smtClean="0"/>
              <a:t>anders </a:t>
            </a:r>
            <a:r>
              <a:rPr lang="af-ZA" i="1" dirty="0"/>
              <a:t>bedrieg julle julleself</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Jak. </a:t>
            </a:r>
            <a:r>
              <a:rPr lang="af-ZA" b="1" dirty="0" smtClean="0">
                <a:solidFill>
                  <a:srgbClr val="00B050"/>
                </a:solidFill>
              </a:rPr>
              <a:t>1:25</a:t>
            </a:r>
            <a:r>
              <a:rPr lang="af-ZA" b="1" i="1" dirty="0" smtClean="0"/>
              <a:t/>
            </a:r>
            <a:br>
              <a:rPr lang="af-ZA" b="1" i="1" dirty="0" smtClean="0"/>
            </a:br>
            <a:r>
              <a:rPr lang="af-ZA" i="1" dirty="0" smtClean="0"/>
              <a:t>“Maar </a:t>
            </a:r>
            <a:r>
              <a:rPr lang="af-ZA" i="1" dirty="0"/>
              <a:t>iemand wat hom verdiep in die volmaakte wet wat 'n mens vrymaak, en hom daaraan hou en nie vergeet wat hy hoor nie, maar dit doen, hy sal gelukkig wees in wat hy doen</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8:31-32</a:t>
            </a:r>
            <a:r>
              <a:rPr lang="af-ZA" b="1" i="1" dirty="0" smtClean="0"/>
              <a:t/>
            </a:r>
            <a:br>
              <a:rPr lang="af-ZA" b="1" i="1" dirty="0" smtClean="0"/>
            </a:br>
            <a:r>
              <a:rPr lang="af-ZA" i="1" dirty="0" smtClean="0"/>
              <a:t>“As </a:t>
            </a:r>
            <a:r>
              <a:rPr lang="af-ZA" i="1" dirty="0"/>
              <a:t>julle aan my woorde getrou bly, </a:t>
            </a:r>
            <a:r>
              <a:rPr lang="af-ZA" i="1" dirty="0" smtClean="0"/>
              <a:t/>
            </a:r>
            <a:br>
              <a:rPr lang="af-ZA" i="1" dirty="0" smtClean="0"/>
            </a:br>
            <a:r>
              <a:rPr lang="af-ZA" i="1" dirty="0" smtClean="0"/>
              <a:t>is </a:t>
            </a:r>
            <a:r>
              <a:rPr lang="af-ZA" i="1" dirty="0"/>
              <a:t>julle waarlik my dissipels; </a:t>
            </a:r>
            <a:r>
              <a:rPr lang="af-ZA" i="1" dirty="0" smtClean="0"/>
              <a:t/>
            </a:r>
            <a:br>
              <a:rPr lang="af-ZA" i="1" dirty="0" smtClean="0"/>
            </a:br>
            <a:r>
              <a:rPr lang="af-ZA" i="1" dirty="0" smtClean="0"/>
              <a:t>en </a:t>
            </a:r>
            <a:r>
              <a:rPr lang="af-ZA" i="1" dirty="0"/>
              <a:t>julle sal die waarheid ken, </a:t>
            </a:r>
            <a:r>
              <a:rPr lang="af-ZA" i="1" dirty="0" smtClean="0"/>
              <a:t/>
            </a:r>
            <a:br>
              <a:rPr lang="af-ZA" i="1" dirty="0" smtClean="0"/>
            </a:br>
            <a:r>
              <a:rPr lang="af-ZA" i="1" dirty="0" smtClean="0"/>
              <a:t>en </a:t>
            </a:r>
            <a:r>
              <a:rPr lang="af-ZA" i="1" dirty="0"/>
              <a:t>die waarheid sal julle vrymaak</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7:21</a:t>
            </a:r>
            <a:r>
              <a:rPr lang="af-ZA" b="1" i="1" dirty="0" smtClean="0"/>
              <a:t/>
            </a:r>
            <a:br>
              <a:rPr lang="af-ZA" b="1" i="1" dirty="0" smtClean="0"/>
            </a:br>
            <a:r>
              <a:rPr lang="af-ZA" i="1" dirty="0" smtClean="0"/>
              <a:t>“Nie </a:t>
            </a:r>
            <a:r>
              <a:rPr lang="af-ZA" i="1" dirty="0"/>
              <a:t>elkeen wat vir My sê: </a:t>
            </a:r>
            <a:r>
              <a:rPr lang="af-ZA" i="1" dirty="0" smtClean="0"/>
              <a:t/>
            </a:r>
            <a:br>
              <a:rPr lang="af-ZA" i="1" dirty="0" smtClean="0"/>
            </a:br>
            <a:r>
              <a:rPr lang="af-ZA" i="1" dirty="0" smtClean="0"/>
              <a:t>‘</a:t>
            </a:r>
            <a:r>
              <a:rPr lang="af-ZA" i="1" dirty="0"/>
              <a:t>Here, Here,’ sal in die koninkryk </a:t>
            </a:r>
            <a:r>
              <a:rPr lang="af-ZA" i="1" dirty="0" smtClean="0"/>
              <a:t/>
            </a:r>
            <a:br>
              <a:rPr lang="af-ZA" i="1" dirty="0" smtClean="0"/>
            </a:br>
            <a:r>
              <a:rPr lang="af-ZA" i="1" dirty="0" smtClean="0"/>
              <a:t>van </a:t>
            </a:r>
            <a:r>
              <a:rPr lang="af-ZA" i="1" dirty="0"/>
              <a:t>die hemel ingaan nie, </a:t>
            </a:r>
            <a:r>
              <a:rPr lang="af-ZA" i="1" dirty="0" smtClean="0"/>
              <a:t/>
            </a:r>
            <a:br>
              <a:rPr lang="af-ZA" i="1" dirty="0" smtClean="0"/>
            </a:br>
            <a:r>
              <a:rPr lang="af-ZA" i="1" dirty="0" smtClean="0"/>
              <a:t>maar </a:t>
            </a:r>
            <a:r>
              <a:rPr lang="af-ZA" i="1" dirty="0"/>
              <a:t>net hy wat die wil doen van </a:t>
            </a:r>
            <a:r>
              <a:rPr lang="af-ZA" i="1" dirty="0" smtClean="0"/>
              <a:t/>
            </a:r>
            <a:br>
              <a:rPr lang="af-ZA" i="1" dirty="0" smtClean="0"/>
            </a:br>
            <a:r>
              <a:rPr lang="af-ZA" i="1" dirty="0" smtClean="0"/>
              <a:t>my </a:t>
            </a:r>
            <a:r>
              <a:rPr lang="af-ZA" i="1" dirty="0"/>
              <a:t>Vader wat in die hemel is</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I Tess. </a:t>
            </a:r>
            <a:r>
              <a:rPr lang="af-ZA" b="1" dirty="0" smtClean="0">
                <a:solidFill>
                  <a:srgbClr val="00B050"/>
                </a:solidFill>
              </a:rPr>
              <a:t>2:15-16</a:t>
            </a:r>
            <a:r>
              <a:rPr lang="af-ZA" b="1" dirty="0" smtClean="0"/>
              <a:t/>
            </a:r>
            <a:br>
              <a:rPr lang="af-ZA" b="1" dirty="0" smtClean="0"/>
            </a:br>
            <a:r>
              <a:rPr lang="af-ZA" i="1" dirty="0" smtClean="0"/>
              <a:t>“Dit </a:t>
            </a:r>
            <a:r>
              <a:rPr lang="af-ZA" i="1" dirty="0"/>
              <a:t>is die Jode deur wie die Here Jesus en die profete doodgemaak en ons vervolg is. Wat God wil, doen hulle nie, en hulle is vyandig teenoor alle mense; hulle probeer verhoed dat ons aan die heidene die boodskap bring waardeur hulle gered kan </a:t>
            </a:r>
            <a:r>
              <a:rPr lang="af-ZA" i="1" dirty="0" smtClean="0"/>
              <a:t>word...</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a:t>Die Jode het nog altyd gesondig, maar nou het hulle die maat van hulle sondes vol gemaak. Nou is dit klaar: die oordeel van God het hulle begin tref</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I Pet. </a:t>
            </a:r>
            <a:r>
              <a:rPr lang="af-ZA" b="1" dirty="0" smtClean="0">
                <a:solidFill>
                  <a:srgbClr val="00B050"/>
                </a:solidFill>
              </a:rPr>
              <a:t>2:9</a:t>
            </a:r>
            <a:r>
              <a:rPr lang="af-ZA" b="1" i="1" dirty="0" smtClean="0"/>
              <a:t/>
            </a:r>
            <a:br>
              <a:rPr lang="af-ZA" b="1" i="1" dirty="0" smtClean="0"/>
            </a:br>
            <a:r>
              <a:rPr lang="af-ZA" i="1" dirty="0" smtClean="0"/>
              <a:t>“Julle</a:t>
            </a:r>
            <a:r>
              <a:rPr lang="af-ZA" i="1" dirty="0"/>
              <a:t>, daarenteen, is 'n uitverkore volk, 'n koninklike priesterdom, 'n nasie wat vir God afgesonder is, die eiendomsvolk van God, die volk wat die verlossingsdade moet verkondig van Hom wat julle uit </a:t>
            </a:r>
            <a:r>
              <a:rPr lang="af-ZA" i="1" dirty="0" smtClean="0"/>
              <a:t/>
            </a:r>
            <a:br>
              <a:rPr lang="af-ZA" i="1" dirty="0" smtClean="0"/>
            </a:br>
            <a:r>
              <a:rPr lang="af-ZA" i="1" dirty="0" smtClean="0"/>
              <a:t>die </a:t>
            </a:r>
            <a:r>
              <a:rPr lang="af-ZA" i="1" dirty="0"/>
              <a:t>duisternis geroep het na </a:t>
            </a:r>
            <a:r>
              <a:rPr lang="af-ZA" i="1" dirty="0" smtClean="0"/>
              <a:t/>
            </a:r>
            <a:br>
              <a:rPr lang="af-ZA" i="1" dirty="0" smtClean="0"/>
            </a:br>
            <a:r>
              <a:rPr lang="af-ZA" i="1" dirty="0" smtClean="0"/>
              <a:t>sy </a:t>
            </a:r>
            <a:r>
              <a:rPr lang="af-ZA" i="1" dirty="0"/>
              <a:t>wonderbare lig.”</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sz="3900" i="1" dirty="0" smtClean="0"/>
              <a:t>“</a:t>
            </a:r>
            <a:r>
              <a:rPr lang="af-ZA" sz="3900" i="1" dirty="0"/>
              <a:t>True conversion results in a desire for telling the gospel story. Genuine disciples respond to the truth evangelistically; </a:t>
            </a:r>
            <a:r>
              <a:rPr lang="af-ZA" sz="3900" i="1" dirty="0" smtClean="0"/>
              <a:t/>
            </a:r>
            <a:br>
              <a:rPr lang="af-ZA" sz="3900" i="1" dirty="0" smtClean="0"/>
            </a:br>
            <a:r>
              <a:rPr lang="af-ZA" sz="3900" i="1" dirty="0" smtClean="0"/>
              <a:t>that </a:t>
            </a:r>
            <a:r>
              <a:rPr lang="af-ZA" sz="3900" i="1" dirty="0"/>
              <a:t>is, they not only take it in, but they also give it </a:t>
            </a:r>
            <a:r>
              <a:rPr lang="af-ZA" sz="3900" i="1" dirty="0" smtClean="0"/>
              <a:t>out. Lack </a:t>
            </a:r>
            <a:r>
              <a:rPr lang="af-ZA" sz="3900" i="1" dirty="0"/>
              <a:t>of zeal for sharing the truth may reveal that God’s work of salvation has not been wrought in the heart</a:t>
            </a:r>
            <a:r>
              <a:rPr lang="af-ZA" sz="3900" i="1" dirty="0" smtClean="0"/>
              <a:t>.”</a:t>
            </a:r>
            <a:r>
              <a:rPr lang="af-ZA" sz="3900" b="1" dirty="0" smtClean="0"/>
              <a:t> </a:t>
            </a:r>
            <a:br>
              <a:rPr lang="af-ZA" sz="3900" b="1" dirty="0" smtClean="0"/>
            </a:br>
            <a:r>
              <a:rPr lang="af-ZA" sz="3900" b="1" dirty="0"/>
              <a:t>	</a:t>
            </a:r>
            <a:r>
              <a:rPr lang="af-ZA" sz="3900" b="1" dirty="0" smtClean="0"/>
              <a:t>				</a:t>
            </a:r>
            <a:r>
              <a:rPr lang="af-ZA" sz="3900" b="1" dirty="0" smtClean="0">
                <a:solidFill>
                  <a:srgbClr val="7030A0"/>
                </a:solidFill>
              </a:rPr>
              <a:t>John MacArthur</a:t>
            </a:r>
            <a:endParaRPr lang="en-US" sz="3900" dirty="0">
              <a:solidFill>
                <a:srgbClr val="7030A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28:19</a:t>
            </a:r>
            <a:r>
              <a:rPr lang="af-ZA" b="1" i="1" dirty="0" smtClean="0"/>
              <a:t/>
            </a:r>
            <a:br>
              <a:rPr lang="af-ZA" b="1" i="1" dirty="0" smtClean="0"/>
            </a:br>
            <a:r>
              <a:rPr lang="af-ZA" i="1" dirty="0" smtClean="0"/>
              <a:t>“Gaan </a:t>
            </a:r>
            <a:r>
              <a:rPr lang="af-ZA" i="1" dirty="0"/>
              <a:t>dan na al die nasies toe en maak die mense my dissipels: doop hulle in die Naam van die Vader en die Seun en die Heilige Gees, en leer hulle om alles te onderhou wat Ek julle beveel het</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106</Words>
  <Application>Microsoft Office PowerPoint</Application>
  <PresentationFormat>On-screen Show (16:9)</PresentationFormat>
  <Paragraphs>14</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Luk. 8:16-21  Hoe ek moet luister</vt:lpstr>
      <vt:lpstr>Slide 2</vt:lpstr>
      <vt:lpstr>I Tess. 2:15-16 “Dit is die Jode deur wie die Here Jesus en die profete doodgemaak en ons vervolg is. Wat God wil, doen hulle nie, en hulle is vyandig teenoor alle mense; hulle probeer verhoed dat ons aan die heidene die boodskap bring waardeur hulle gered kan word...</vt:lpstr>
      <vt:lpstr>Die Jode het nog altyd gesondig, maar nou het hulle die maat van hulle sondes vol gemaak. Nou is dit klaar: die oordeel van God het hulle begin tref.”</vt:lpstr>
      <vt:lpstr>Slide 5</vt:lpstr>
      <vt:lpstr>I Pet. 2:9 “Julle, daarenteen, is 'n uitverkore volk, 'n koninklike priesterdom, 'n nasie wat vir God afgesonder is, die eiendomsvolk van God, die volk wat die verlossingsdade moet verkondig van Hom wat julle uit  die duisternis geroep het na  sy wonderbare lig.”</vt:lpstr>
      <vt:lpstr>“True conversion results in a desire for telling the gospel story. Genuine disciples respond to the truth evangelistically;  that is, they not only take it in, but they also give it out. Lack of zeal for sharing the truth may reveal that God’s work of salvation has not been wrought in the heart.”       John MacArthur</vt:lpstr>
      <vt:lpstr>Matt. 28:19 “Gaan dan na al die nasies toe en maak die mense my dissipels: doop hulle in die Naam van die Vader en die Seun en die Heilige Gees, en leer hulle om alles te onderhou wat Ek julle beveel het.”</vt:lpstr>
      <vt:lpstr>Slide 9</vt:lpstr>
      <vt:lpstr>Matt. 10:26-27 “Daar is niks bedek wat nie openbaar gemaak sal word nie, en niks geheim wat nie bekend sal word nie. Wat Ek vir julle in die donker sê, moet julle in die daglig sê, en wat in julle oor gefluister word, moet julle van die dakke af uitbasuin.”</vt:lpstr>
      <vt:lpstr>Slide 11</vt:lpstr>
      <vt:lpstr>Gal. 5:22 “Die vrug van die Gees, daarteenoor,  is liefde, vreugde, vrede, geduld, vriendelikheid, goedhartigheid, getrouheid, nederigheid en selfbeheersing.”</vt:lpstr>
      <vt:lpstr>Slide 13</vt:lpstr>
      <vt:lpstr>Joh. 15:8 “My Vader word juis daardeur verheerlik dat julle baie vrugte dra  en my dissipels is.”</vt:lpstr>
      <vt:lpstr>“Constant production of fruit watered by the ceaseless flowing stream of divine grace marks true disciples  of the Lord Jesus Christ.”       John MacArthur</vt:lpstr>
      <vt:lpstr>Slide 16</vt:lpstr>
      <vt:lpstr>Jak. 1:22 “Julle moet doen wat die woord sê  en dit nie net aanhoor nie,  anders bedrieg julle julleself.”</vt:lpstr>
      <vt:lpstr>Jak. 1:25 “Maar iemand wat hom verdiep in die volmaakte wet wat 'n mens vrymaak, en hom daaraan hou en nie vergeet wat hy hoor nie, maar dit doen, hy sal gelukkig wees in wat hy doen.”</vt:lpstr>
      <vt:lpstr>Joh. 8:31-32 “As julle aan my woorde getrou bly,  is julle waarlik my dissipels;  en julle sal die waarheid ken,  en die waarheid sal julle vrymaak.”</vt:lpstr>
      <vt:lpstr>Matt. 7:21 “Nie elkeen wat vir My sê:  ‘Here, Here,’ sal in die koninkryk  van die hemel ingaan nie,  maar net hy wat die wil doen van  my Vader wat in die hemel is.”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8:16-21  Hoe ek moet luister</dc:title>
  <dc:creator>Windows User</dc:creator>
  <cp:lastModifiedBy>Windows User</cp:lastModifiedBy>
  <cp:revision>1</cp:revision>
  <dcterms:created xsi:type="dcterms:W3CDTF">2026-03-26T06:04:11Z</dcterms:created>
  <dcterms:modified xsi:type="dcterms:W3CDTF">2026-03-26T06:13:54Z</dcterms:modified>
</cp:coreProperties>
</file>