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941" autoAdjust="0"/>
    <p:restoredTop sz="94660"/>
  </p:normalViewPr>
  <p:slideViewPr>
    <p:cSldViewPr>
      <p:cViewPr varScale="1">
        <p:scale>
          <a:sx n="149" d="100"/>
          <a:sy n="149" d="100"/>
        </p:scale>
        <p:origin x="-948"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FA3BEA-AD76-4F9F-AF0A-41996C069350}"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4D144C-DCBF-4328-9674-86ECCA1C869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FA3BEA-AD76-4F9F-AF0A-41996C069350}"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4D144C-DCBF-4328-9674-86ECCA1C869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FA3BEA-AD76-4F9F-AF0A-41996C069350}"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4D144C-DCBF-4328-9674-86ECCA1C869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FA3BEA-AD76-4F9F-AF0A-41996C069350}"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4D144C-DCBF-4328-9674-86ECCA1C869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FA3BEA-AD76-4F9F-AF0A-41996C069350}"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4D144C-DCBF-4328-9674-86ECCA1C869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FA3BEA-AD76-4F9F-AF0A-41996C069350}"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4D144C-DCBF-4328-9674-86ECCA1C869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FA3BEA-AD76-4F9F-AF0A-41996C069350}"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4D144C-DCBF-4328-9674-86ECCA1C869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FA3BEA-AD76-4F9F-AF0A-41996C069350}" type="datetimeFigureOut">
              <a:rPr lang="en-US" smtClean="0"/>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4D144C-DCBF-4328-9674-86ECCA1C869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A3BEA-AD76-4F9F-AF0A-41996C069350}" type="datetimeFigureOut">
              <a:rPr lang="en-US" smtClean="0"/>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4D144C-DCBF-4328-9674-86ECCA1C869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FA3BEA-AD76-4F9F-AF0A-41996C069350}"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4D144C-DCBF-4328-9674-86ECCA1C869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FA3BEA-AD76-4F9F-AF0A-41996C069350}"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4D144C-DCBF-4328-9674-86ECCA1C869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3FA3BEA-AD76-4F9F-AF0A-41996C069350}" type="datetimeFigureOut">
              <a:rPr lang="en-US" smtClean="0"/>
              <a:t>4/2/2026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54D144C-DCBF-4328-9674-86ECCA1C869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8:22-25</a:t>
            </a:r>
            <a:br>
              <a:rPr lang="af-ZA" b="1" u="sng" dirty="0" smtClean="0"/>
            </a:br>
            <a:r>
              <a:rPr lang="af-ZA" b="1" u="sng" dirty="0"/>
              <a:t/>
            </a:r>
            <a:br>
              <a:rPr lang="af-ZA" b="1" u="sng" dirty="0"/>
            </a:br>
            <a:r>
              <a:rPr lang="af-ZA" b="1" dirty="0" smtClean="0"/>
              <a:t>Kalmte </a:t>
            </a:r>
            <a:r>
              <a:rPr lang="af-ZA" b="1" dirty="0"/>
              <a:t>te midde van 'n </a:t>
            </a:r>
            <a:r>
              <a:rPr lang="af-ZA" b="1" dirty="0" smtClean="0"/>
              <a:t>storm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8:28</a:t>
            </a:r>
            <a:r>
              <a:rPr lang="af-ZA" b="1" i="1" dirty="0" smtClean="0"/>
              <a:t/>
            </a:r>
            <a:br>
              <a:rPr lang="af-ZA" b="1" i="1" dirty="0" smtClean="0"/>
            </a:br>
            <a:r>
              <a:rPr lang="af-ZA" i="1" dirty="0" smtClean="0"/>
              <a:t>“Ons </a:t>
            </a:r>
            <a:r>
              <a:rPr lang="af-ZA" i="1" dirty="0"/>
              <a:t>weet dat God alles ten goede laat meewerk vir dié wat Hom liefhet, dié wat volgens sy besluit geroep is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1:2-4</a:t>
            </a:r>
            <a:r>
              <a:rPr lang="af-ZA" b="1" i="1" dirty="0" smtClean="0"/>
              <a:t/>
            </a:r>
            <a:br>
              <a:rPr lang="af-ZA" b="1" i="1" dirty="0" smtClean="0"/>
            </a:br>
            <a:r>
              <a:rPr lang="af-ZA" i="1" dirty="0" smtClean="0"/>
              <a:t>“My </a:t>
            </a:r>
            <a:r>
              <a:rPr lang="af-ZA" i="1" dirty="0"/>
              <a:t>broers, julle moet baie bly wees wanneer allerlei beproewings oor julle kom, want, soos julle weet, as julle geloof die toets deurstaan het, stel dit julle in staat om te volhard.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En die volharding moet </a:t>
            </a:r>
            <a:r>
              <a:rPr lang="af-ZA" i="1" u="sng" dirty="0"/>
              <a:t>end-uit volgehou</a:t>
            </a:r>
            <a:r>
              <a:rPr lang="af-ZA" i="1" dirty="0"/>
              <a:t> word sodat julle tot volle geestelike rypheid kan kom, sonder enige tekortkoming</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1:5	</a:t>
            </a:r>
            <a:r>
              <a:rPr lang="af-ZA" b="1" i="1" dirty="0" smtClean="0"/>
              <a:t/>
            </a:r>
            <a:br>
              <a:rPr lang="af-ZA" b="1" i="1" dirty="0" smtClean="0"/>
            </a:br>
            <a:r>
              <a:rPr lang="af-ZA" i="1" dirty="0" smtClean="0"/>
              <a:t>“</a:t>
            </a:r>
            <a:r>
              <a:rPr lang="af-ZA" i="1" dirty="0"/>
              <a:t>As een van julle wysheid kortkom, moet hy dit van God bid, en Hy sal dit aan hom gee, want God gee aan almal sonder voorbehoud en sonder verwyt</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1:6</a:t>
            </a:r>
            <a:r>
              <a:rPr lang="af-ZA" b="1" dirty="0"/>
              <a:t>	</a:t>
            </a:r>
            <a:r>
              <a:rPr lang="af-ZA" b="1" i="1" dirty="0" smtClean="0"/>
              <a:t/>
            </a:r>
            <a:br>
              <a:rPr lang="af-ZA" b="1" i="1" dirty="0" smtClean="0"/>
            </a:br>
            <a:r>
              <a:rPr lang="af-ZA" i="1" dirty="0" smtClean="0"/>
              <a:t>“</a:t>
            </a:r>
            <a:r>
              <a:rPr lang="af-ZA" i="1" dirty="0"/>
              <a:t>Maar 'n mens moet gelowig bid en </a:t>
            </a:r>
            <a:r>
              <a:rPr lang="af-ZA" i="1" dirty="0" smtClean="0"/>
              <a:t/>
            </a:r>
            <a:br>
              <a:rPr lang="af-ZA" i="1" dirty="0" smtClean="0"/>
            </a:br>
            <a:r>
              <a:rPr lang="af-ZA" i="1" dirty="0" smtClean="0"/>
              <a:t>nie </a:t>
            </a:r>
            <a:r>
              <a:rPr lang="af-ZA" i="1" dirty="0"/>
              <a:t>twyfel nie, want iemand wat twyfel, </a:t>
            </a:r>
            <a:r>
              <a:rPr lang="af-ZA" i="1" dirty="0" smtClean="0"/>
              <a:t/>
            </a:r>
            <a:br>
              <a:rPr lang="af-ZA" i="1" dirty="0" smtClean="0"/>
            </a:br>
            <a:r>
              <a:rPr lang="af-ZA" i="1" dirty="0" smtClean="0"/>
              <a:t>is </a:t>
            </a:r>
            <a:r>
              <a:rPr lang="af-ZA" i="1" dirty="0"/>
              <a:t>soos 'n brander in die see wat deur die wind aangejaag en heen en weer gedryf word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12:4</a:t>
            </a:r>
            <a:r>
              <a:rPr lang="af-ZA" b="1" i="1" dirty="0" smtClean="0"/>
              <a:t/>
            </a:r>
            <a:br>
              <a:rPr lang="af-ZA" b="1" i="1" dirty="0" smtClean="0"/>
            </a:br>
            <a:r>
              <a:rPr lang="af-ZA" i="1" dirty="0" smtClean="0"/>
              <a:t>“Julle </a:t>
            </a:r>
            <a:r>
              <a:rPr lang="af-ZA" i="1" dirty="0"/>
              <a:t>het nog nie so teen die sonde weerstand gebied dat dit vir julle 'n stryd om lewe of dood geword het nie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12:5-6</a:t>
            </a:r>
            <a:r>
              <a:rPr lang="af-ZA" b="1" i="1" dirty="0" smtClean="0"/>
              <a:t/>
            </a:r>
            <a:br>
              <a:rPr lang="af-ZA" b="1" i="1" dirty="0" smtClean="0"/>
            </a:br>
            <a:r>
              <a:rPr lang="af-ZA" i="1" dirty="0" smtClean="0"/>
              <a:t>“My </a:t>
            </a:r>
            <a:r>
              <a:rPr lang="af-ZA" i="1" dirty="0"/>
              <a:t>kind, moet dit nie gering ag as die Here jou tug nie en moenie mismoedig word as Hy jou teregwys nie, want die Here tug hom wat Hy liefhet, Hy straf elkeen wat Hy as kind aanneem</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12:8</a:t>
            </a:r>
            <a:r>
              <a:rPr lang="af-ZA" b="1" i="1" dirty="0" smtClean="0">
                <a:solidFill>
                  <a:srgbClr val="00B050"/>
                </a:solidFill>
              </a:rPr>
              <a:t/>
            </a:r>
            <a:br>
              <a:rPr lang="af-ZA" b="1" i="1" dirty="0" smtClean="0">
                <a:solidFill>
                  <a:srgbClr val="00B050"/>
                </a:solidFill>
              </a:rPr>
            </a:br>
            <a:r>
              <a:rPr lang="af-ZA" i="1" dirty="0" smtClean="0"/>
              <a:t>“As </a:t>
            </a:r>
            <a:r>
              <a:rPr lang="af-ZA" i="1" dirty="0"/>
              <a:t>julle nie getug word soos </a:t>
            </a:r>
            <a:r>
              <a:rPr lang="af-ZA" i="1" dirty="0" smtClean="0"/>
              <a:t/>
            </a:r>
            <a:br>
              <a:rPr lang="af-ZA" i="1" dirty="0" smtClean="0"/>
            </a:br>
            <a:r>
              <a:rPr lang="af-ZA" i="1" dirty="0" smtClean="0"/>
              <a:t>al </a:t>
            </a:r>
            <a:r>
              <a:rPr lang="af-ZA" i="1" dirty="0"/>
              <a:t>die ander nie, dan is julle nie </a:t>
            </a:r>
            <a:r>
              <a:rPr lang="af-ZA" i="1" dirty="0" smtClean="0"/>
              <a:t/>
            </a:r>
            <a:br>
              <a:rPr lang="af-ZA" i="1" dirty="0" smtClean="0"/>
            </a:br>
            <a:r>
              <a:rPr lang="af-ZA" i="1" dirty="0" smtClean="0"/>
              <a:t>werklik </a:t>
            </a:r>
            <a:r>
              <a:rPr lang="af-ZA" i="1" dirty="0"/>
              <a:t>sy kinders nie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Autofit/>
          </a:bodyPr>
          <a:lstStyle/>
          <a:p>
            <a:r>
              <a:rPr lang="af-ZA" sz="4200" b="1" dirty="0" smtClean="0">
                <a:solidFill>
                  <a:srgbClr val="00B050"/>
                </a:solidFill>
              </a:rPr>
              <a:t>Rom.12:11</a:t>
            </a:r>
            <a:r>
              <a:rPr lang="af-ZA" sz="4200" b="1" dirty="0" smtClean="0"/>
              <a:t/>
            </a:r>
            <a:br>
              <a:rPr lang="af-ZA" sz="4200" b="1" dirty="0" smtClean="0"/>
            </a:br>
            <a:r>
              <a:rPr lang="af-ZA" sz="4200" i="1" dirty="0" smtClean="0"/>
              <a:t>“Wanneer </a:t>
            </a:r>
            <a:r>
              <a:rPr lang="af-ZA" sz="4200" i="1" dirty="0"/>
              <a:t>ons getug word, lyk die tug </a:t>
            </a:r>
            <a:r>
              <a:rPr lang="af-ZA" sz="4200" i="1" dirty="0" smtClean="0"/>
              <a:t/>
            </a:r>
            <a:br>
              <a:rPr lang="af-ZA" sz="4200" i="1" dirty="0" smtClean="0"/>
            </a:br>
            <a:r>
              <a:rPr lang="af-ZA" sz="4200" i="1" dirty="0" smtClean="0"/>
              <a:t>op </a:t>
            </a:r>
            <a:r>
              <a:rPr lang="af-ZA" sz="4200" i="1" dirty="0"/>
              <a:t>daardie oomblik nie na iets om oor bly te wees nie, maar om oor te huil. </a:t>
            </a:r>
            <a:r>
              <a:rPr lang="af-ZA" sz="4200" i="1" dirty="0" smtClean="0"/>
              <a:t/>
            </a:r>
            <a:br>
              <a:rPr lang="af-ZA" sz="4200" i="1" dirty="0" smtClean="0"/>
            </a:br>
            <a:r>
              <a:rPr lang="af-ZA" sz="4200" i="1" dirty="0" smtClean="0"/>
              <a:t>Later </a:t>
            </a:r>
            <a:r>
              <a:rPr lang="af-ZA" sz="4200" i="1" dirty="0"/>
              <a:t>lewer dit egter vir dié wat </a:t>
            </a:r>
            <a:r>
              <a:rPr lang="af-ZA" sz="4200" i="1" dirty="0" smtClean="0"/>
              <a:t/>
            </a:r>
            <a:br>
              <a:rPr lang="af-ZA" sz="4200" i="1" dirty="0" smtClean="0"/>
            </a:br>
            <a:r>
              <a:rPr lang="af-ZA" sz="4200" i="1" dirty="0" smtClean="0"/>
              <a:t>daardeur </a:t>
            </a:r>
            <a:r>
              <a:rPr lang="af-ZA" sz="4200" i="1" dirty="0"/>
              <a:t>gevorm is, 'n goeie vrug: </a:t>
            </a:r>
            <a:r>
              <a:rPr lang="af-ZA" sz="4200" i="1" dirty="0" smtClean="0"/>
              <a:t/>
            </a:r>
            <a:br>
              <a:rPr lang="af-ZA" sz="4200" i="1" dirty="0" smtClean="0"/>
            </a:br>
            <a:r>
              <a:rPr lang="af-ZA" sz="4200" i="1" dirty="0" smtClean="0"/>
              <a:t>vrede </a:t>
            </a:r>
            <a:r>
              <a:rPr lang="af-ZA" sz="4200" i="1" dirty="0"/>
              <a:t>omdat hulle gehoorsaam is </a:t>
            </a:r>
            <a:r>
              <a:rPr lang="af-ZA" sz="4200" i="1" dirty="0" smtClean="0"/>
              <a:t/>
            </a:r>
            <a:br>
              <a:rPr lang="af-ZA" sz="4200" i="1" dirty="0" smtClean="0"/>
            </a:br>
            <a:r>
              <a:rPr lang="af-ZA" sz="4200" i="1" dirty="0" smtClean="0"/>
              <a:t>aan </a:t>
            </a:r>
            <a:r>
              <a:rPr lang="af-ZA" sz="4200" i="1" dirty="0"/>
              <a:t>die wil van God</a:t>
            </a:r>
            <a:r>
              <a:rPr lang="af-ZA" sz="4200" i="1" dirty="0" smtClean="0"/>
              <a:t>.”</a:t>
            </a:r>
            <a:endParaRPr lang="en-US" sz="4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1:3</a:t>
            </a:r>
            <a:r>
              <a:rPr lang="af-ZA" b="1" dirty="0" smtClean="0"/>
              <a:t/>
            </a:r>
            <a:br>
              <a:rPr lang="af-ZA" b="1" dirty="0" smtClean="0"/>
            </a:br>
            <a:r>
              <a:rPr lang="af-ZA" i="1" dirty="0" smtClean="0"/>
              <a:t>“Uit </a:t>
            </a:r>
            <a:r>
              <a:rPr lang="af-ZA" i="1" dirty="0"/>
              <a:t>Hom straal die heerlikheid </a:t>
            </a:r>
            <a:r>
              <a:rPr lang="af-ZA" i="1" dirty="0" smtClean="0"/>
              <a:t/>
            </a:r>
            <a:br>
              <a:rPr lang="af-ZA" i="1" dirty="0" smtClean="0"/>
            </a:br>
            <a:r>
              <a:rPr lang="af-ZA" i="1" dirty="0" smtClean="0"/>
              <a:t>van </a:t>
            </a:r>
            <a:r>
              <a:rPr lang="af-ZA" i="1" dirty="0"/>
              <a:t>God en Hy is die ewebeeld van </a:t>
            </a:r>
            <a:r>
              <a:rPr lang="af-ZA" i="1" dirty="0" smtClean="0"/>
              <a:t/>
            </a:r>
            <a:br>
              <a:rPr lang="af-ZA" i="1" dirty="0" smtClean="0"/>
            </a:br>
            <a:r>
              <a:rPr lang="af-ZA" i="1" dirty="0" smtClean="0"/>
              <a:t>die </a:t>
            </a:r>
            <a:r>
              <a:rPr lang="af-ZA" i="1" dirty="0"/>
              <a:t>wese van God. Hy hou alle dinge deur sy magswoord in stand.”</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Tim. </a:t>
            </a:r>
            <a:r>
              <a:rPr lang="af-ZA" b="1" dirty="0" smtClean="0">
                <a:solidFill>
                  <a:srgbClr val="00B050"/>
                </a:solidFill>
              </a:rPr>
              <a:t>4:18</a:t>
            </a:r>
            <a:r>
              <a:rPr lang="af-ZA" b="1" i="1" dirty="0" smtClean="0"/>
              <a:t/>
            </a:r>
            <a:br>
              <a:rPr lang="af-ZA" b="1" i="1" dirty="0" smtClean="0"/>
            </a:br>
            <a:r>
              <a:rPr lang="af-ZA" i="1" dirty="0" smtClean="0"/>
              <a:t>“Die </a:t>
            </a:r>
            <a:r>
              <a:rPr lang="af-ZA" i="1" dirty="0"/>
              <a:t>Here sal my red van elke onheil en my behoue in sy hemelse koninkryk bring. Aan Hom kom die eer toe tot in alle ewigheid! Amen.”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8:28</a:t>
            </a:r>
            <a:r>
              <a:rPr lang="af-ZA" b="1" i="1" dirty="0" smtClean="0"/>
              <a:t/>
            </a:r>
            <a:br>
              <a:rPr lang="af-ZA" b="1" i="1" dirty="0" smtClean="0"/>
            </a:br>
            <a:r>
              <a:rPr lang="af-ZA" i="1" dirty="0" smtClean="0"/>
              <a:t>“Ons </a:t>
            </a:r>
            <a:r>
              <a:rPr lang="af-ZA" i="1" dirty="0"/>
              <a:t>weet dat God alles ten goede laat meewerk vir dié wat Hom liefhet, dié wat volgens sy besluit geroep is.”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Pet. </a:t>
            </a:r>
            <a:r>
              <a:rPr lang="af-ZA" b="1" dirty="0" smtClean="0">
                <a:solidFill>
                  <a:srgbClr val="00B050"/>
                </a:solidFill>
              </a:rPr>
              <a:t>5:7</a:t>
            </a:r>
            <a:r>
              <a:rPr lang="af-ZA" b="1" i="1" dirty="0" smtClean="0"/>
              <a:t/>
            </a:r>
            <a:br>
              <a:rPr lang="af-ZA" b="1" i="1" dirty="0" smtClean="0"/>
            </a:br>
            <a:r>
              <a:rPr lang="af-ZA" i="1" dirty="0" smtClean="0"/>
              <a:t>“Werp </a:t>
            </a:r>
            <a:r>
              <a:rPr lang="af-ZA" i="1" dirty="0"/>
              <a:t>al julle bekommernisse op Hom, want Hy sorg vir julle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Rom. </a:t>
            </a:r>
            <a:r>
              <a:rPr lang="af-ZA" b="1" dirty="0" smtClean="0">
                <a:solidFill>
                  <a:srgbClr val="00B050"/>
                </a:solidFill>
              </a:rPr>
              <a:t>8:38-39</a:t>
            </a:r>
            <a:r>
              <a:rPr lang="af-ZA" b="1" i="1" dirty="0" smtClean="0"/>
              <a:t/>
            </a:r>
            <a:br>
              <a:rPr lang="af-ZA" b="1" i="1" dirty="0" smtClean="0"/>
            </a:br>
            <a:r>
              <a:rPr lang="af-ZA" i="1" dirty="0" smtClean="0"/>
              <a:t>“Hiervan </a:t>
            </a:r>
            <a:r>
              <a:rPr lang="af-ZA" i="1" dirty="0"/>
              <a:t>is ek oortuig: geen dood of lewe of engele of magte of teenswoordige </a:t>
            </a:r>
            <a:r>
              <a:rPr lang="af-ZA" i="1" dirty="0" smtClean="0"/>
              <a:t/>
            </a:r>
            <a:br>
              <a:rPr lang="af-ZA" i="1" dirty="0" smtClean="0"/>
            </a:br>
            <a:r>
              <a:rPr lang="af-ZA" i="1" dirty="0" smtClean="0"/>
              <a:t>of </a:t>
            </a:r>
            <a:r>
              <a:rPr lang="af-ZA" i="1" dirty="0"/>
              <a:t>toekomstige dinge of kragte of hoogte </a:t>
            </a:r>
            <a:r>
              <a:rPr lang="af-ZA" i="1" dirty="0" smtClean="0"/>
              <a:t/>
            </a:r>
            <a:br>
              <a:rPr lang="af-ZA" i="1" dirty="0" smtClean="0"/>
            </a:br>
            <a:r>
              <a:rPr lang="af-ZA" i="1" dirty="0" smtClean="0"/>
              <a:t>of </a:t>
            </a:r>
            <a:r>
              <a:rPr lang="af-ZA" i="1" dirty="0"/>
              <a:t>diepte of enigiets anders in die skepping kan ons van die liefde van God skei nie</a:t>
            </a:r>
            <a:r>
              <a:rPr lang="af-ZA" i="1" dirty="0" smtClean="0"/>
              <a:t>, </a:t>
            </a:r>
            <a:br>
              <a:rPr lang="af-ZA" i="1" dirty="0" smtClean="0"/>
            </a:br>
            <a:r>
              <a:rPr lang="af-ZA" i="1" dirty="0" smtClean="0"/>
              <a:t>die </a:t>
            </a:r>
            <a:r>
              <a:rPr lang="af-ZA" i="1" dirty="0"/>
              <a:t>liefde wat daar is in </a:t>
            </a:r>
            <a:r>
              <a:rPr lang="af-ZA" i="1" dirty="0" smtClean="0"/>
              <a:t>Christus </a:t>
            </a:r>
            <a:br>
              <a:rPr lang="af-ZA" i="1" dirty="0" smtClean="0"/>
            </a:br>
            <a:r>
              <a:rPr lang="af-ZA" i="1" dirty="0" smtClean="0"/>
              <a:t>Jesus ons </a:t>
            </a:r>
            <a:r>
              <a:rPr lang="af-ZA" i="1" dirty="0"/>
              <a:t>Here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1:12</a:t>
            </a:r>
            <a:r>
              <a:rPr lang="af-ZA" b="1" i="1" dirty="0" smtClean="0"/>
              <a:t/>
            </a:r>
            <a:br>
              <a:rPr lang="af-ZA" b="1" i="1" dirty="0" smtClean="0"/>
            </a:br>
            <a:r>
              <a:rPr lang="af-ZA" i="1" dirty="0" smtClean="0"/>
              <a:t>“Maar </a:t>
            </a:r>
            <a:r>
              <a:rPr lang="af-ZA" i="1" dirty="0"/>
              <a:t>aan almal wat Hom aangeneem het, dié wat in Hom glo, het Hy die reg gegee om kinders van God te word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65</Words>
  <Application>Microsoft Office PowerPoint</Application>
  <PresentationFormat>On-screen Show (16:9)</PresentationFormat>
  <Paragraphs>16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Luk. 8:22-25  Kalmte te midde van 'n storm</vt:lpstr>
      <vt:lpstr>Hebr. 1:3 “Uit Hom straal die heerlikheid  van God en Hy is die ewebeeld van  die wese van God. Hy hou alle dinge deur sy magswoord in stand.”</vt:lpstr>
      <vt:lpstr>Slide 3</vt:lpstr>
      <vt:lpstr>Rom. 8:28 “Ons weet dat God alles ten goede laat meewerk vir dié wat Hom liefhet, dié wat volgens sy besluit geroep is.”</vt:lpstr>
      <vt:lpstr>Slide 5</vt:lpstr>
      <vt:lpstr>I Pet. 5:7 “Werp al julle bekommernisse op Hom, want Hy sorg vir julle.”</vt:lpstr>
      <vt:lpstr>Rom. 8:38-39 “Hiervan is ek oortuig: geen dood of lewe of engele of magte of teenswoordige  of toekomstige dinge of kragte of hoogte  of diepte of enigiets anders in die skepping kan ons van die liefde van God skei nie,  die liefde wat daar is in Christus  Jesus ons Here.”</vt:lpstr>
      <vt:lpstr>Joh. 1:12 “Maar aan almal wat Hom aangeneem het, dié wat in Hom glo, het Hy die reg gegee om kinders van God te word.”</vt:lpstr>
      <vt:lpstr>Slide 9</vt:lpstr>
      <vt:lpstr>Rom. 8:28 “Ons weet dat God alles ten goede laat meewerk vir dié wat Hom liefhet, dié wat volgens sy besluit geroep is.”</vt:lpstr>
      <vt:lpstr>Jak. 1:2-4 “My broers, julle moet baie bly wees wanneer allerlei beproewings oor julle kom, want, soos julle weet, as julle geloof die toets deurstaan het, stel dit julle in staat om te volhard.</vt:lpstr>
      <vt:lpstr>En die volharding moet end-uit volgehou word sodat julle tot volle geestelike rypheid kan kom, sonder enige tekortkoming.”</vt:lpstr>
      <vt:lpstr>Jak. 1:5  “As een van julle wysheid kortkom, moet hy dit van God bid, en Hy sal dit aan hom gee, want God gee aan almal sonder voorbehoud en sonder verwyt.”</vt:lpstr>
      <vt:lpstr>Jak. 1:6  “Maar 'n mens moet gelowig bid en  nie twyfel nie, want iemand wat twyfel,  is soos 'n brander in die see wat deur die wind aangejaag en heen en weer gedryf word.”</vt:lpstr>
      <vt:lpstr>Slide 15</vt:lpstr>
      <vt:lpstr>Rom. 12:4 “Julle het nog nie so teen die sonde weerstand gebied dat dit vir julle 'n stryd om lewe of dood geword het nie.”</vt:lpstr>
      <vt:lpstr>Rom. 12:5-6 “My kind, moet dit nie gering ag as die Here jou tug nie en moenie mismoedig word as Hy jou teregwys nie, want die Here tug hom wat Hy liefhet, Hy straf elkeen wat Hy as kind aanneem.”</vt:lpstr>
      <vt:lpstr>Rom. 12:8 “As julle nie getug word soos  al die ander nie, dan is julle nie  werklik sy kinders nie.”</vt:lpstr>
      <vt:lpstr>Rom.12:11 “Wanneer ons getug word, lyk die tug  op daardie oomblik nie na iets om oor bly te wees nie, maar om oor te huil.  Later lewer dit egter vir dié wat  daardeur gevorm is, 'n goeie vrug:  vrede omdat hulle gehoorsaam is  aan die wil van God.”</vt:lpstr>
      <vt:lpstr>Slide 20</vt:lpstr>
      <vt:lpstr>II Tim. 4:18 “Die Here sal my red van elke onheil en my behoue in sy hemelse koninkryk bring. Aan Hom kom die eer toe tot in alle ewigheid! Amen.”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8:22-25  Kalmte te midde van 'n storm</dc:title>
  <dc:creator>Windows User</dc:creator>
  <cp:lastModifiedBy>Windows User</cp:lastModifiedBy>
  <cp:revision>1</cp:revision>
  <dcterms:created xsi:type="dcterms:W3CDTF">2026-04-02T05:55:19Z</dcterms:created>
  <dcterms:modified xsi:type="dcterms:W3CDTF">2026-04-02T06:04:06Z</dcterms:modified>
</cp:coreProperties>
</file>