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3"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471" autoAdjust="0"/>
    <p:restoredTop sz="94660"/>
  </p:normalViewPr>
  <p:slideViewPr>
    <p:cSldViewPr>
      <p:cViewPr varScale="1">
        <p:scale>
          <a:sx n="149" d="100"/>
          <a:sy n="149" d="100"/>
        </p:scale>
        <p:origin x="-972"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ED88119-8913-44B3-AB5A-6455307D2970}"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524BF-CF50-4683-83DE-7B44392E473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D88119-8913-44B3-AB5A-6455307D2970}"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524BF-CF50-4683-83DE-7B44392E473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D88119-8913-44B3-AB5A-6455307D2970}"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524BF-CF50-4683-83DE-7B44392E473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D88119-8913-44B3-AB5A-6455307D2970}"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524BF-CF50-4683-83DE-7B44392E473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D88119-8913-44B3-AB5A-6455307D2970}"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524BF-CF50-4683-83DE-7B44392E473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D88119-8913-44B3-AB5A-6455307D2970}" type="datetimeFigureOut">
              <a:rPr lang="en-US" smtClean="0"/>
              <a:t>4/9/2026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1524BF-CF50-4683-83DE-7B44392E473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ED88119-8913-44B3-AB5A-6455307D2970}" type="datetimeFigureOut">
              <a:rPr lang="en-US" smtClean="0"/>
              <a:t>4/9/2026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1524BF-CF50-4683-83DE-7B44392E473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D88119-8913-44B3-AB5A-6455307D2970}" type="datetimeFigureOut">
              <a:rPr lang="en-US" smtClean="0"/>
              <a:t>4/9/2026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1524BF-CF50-4683-83DE-7B44392E473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D88119-8913-44B3-AB5A-6455307D2970}" type="datetimeFigureOut">
              <a:rPr lang="en-US" smtClean="0"/>
              <a:t>4/9/2026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1524BF-CF50-4683-83DE-7B44392E473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D88119-8913-44B3-AB5A-6455307D2970}" type="datetimeFigureOut">
              <a:rPr lang="en-US" smtClean="0"/>
              <a:t>4/9/2026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1524BF-CF50-4683-83DE-7B44392E473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D88119-8913-44B3-AB5A-6455307D2970}" type="datetimeFigureOut">
              <a:rPr lang="en-US" smtClean="0"/>
              <a:t>4/9/2026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1524BF-CF50-4683-83DE-7B44392E473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2ED88119-8913-44B3-AB5A-6455307D2970}" type="datetimeFigureOut">
              <a:rPr lang="en-US" smtClean="0"/>
              <a:t>4/9/2026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A1524BF-CF50-4683-83DE-7B44392E473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8:26-39</a:t>
            </a:r>
            <a:br>
              <a:rPr lang="af-ZA" b="1" u="sng" dirty="0" smtClean="0"/>
            </a:br>
            <a:r>
              <a:rPr lang="af-ZA" b="1" u="sng" dirty="0"/>
              <a:t/>
            </a:r>
            <a:br>
              <a:rPr lang="af-ZA" b="1" u="sng" dirty="0"/>
            </a:br>
            <a:r>
              <a:rPr lang="af-ZA" b="1" dirty="0" smtClean="0"/>
              <a:t>Van </a:t>
            </a:r>
            <a:r>
              <a:rPr lang="af-ZA" b="1" dirty="0"/>
              <a:t>besetene tot </a:t>
            </a:r>
            <a:r>
              <a:rPr lang="af-ZA" b="1" dirty="0" smtClean="0"/>
              <a:t>sendeling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Kor. </a:t>
            </a:r>
            <a:r>
              <a:rPr lang="af-ZA" b="1" dirty="0" smtClean="0">
                <a:solidFill>
                  <a:srgbClr val="00B050"/>
                </a:solidFill>
              </a:rPr>
              <a:t>11:13-14</a:t>
            </a:r>
            <a:r>
              <a:rPr lang="af-ZA" b="1" i="1" dirty="0" smtClean="0"/>
              <a:t/>
            </a:r>
            <a:br>
              <a:rPr lang="af-ZA" b="1" i="1" dirty="0" smtClean="0"/>
            </a:br>
            <a:r>
              <a:rPr lang="af-ZA" i="1" dirty="0" smtClean="0"/>
              <a:t>“Sulke </a:t>
            </a:r>
            <a:r>
              <a:rPr lang="af-ZA" i="1" dirty="0"/>
              <a:t>mense is vals apostels; hulle gaan oneerlik te werk deur voor te gee dat hulle apostels van Christus is. </a:t>
            </a:r>
            <a:r>
              <a:rPr lang="af-ZA" i="1" dirty="0" smtClean="0"/>
              <a:t/>
            </a:r>
            <a:br>
              <a:rPr lang="af-ZA" i="1" dirty="0" smtClean="0"/>
            </a:br>
            <a:r>
              <a:rPr lang="af-ZA" i="1" dirty="0" smtClean="0"/>
              <a:t>En </a:t>
            </a:r>
            <a:r>
              <a:rPr lang="af-ZA" i="1" dirty="0"/>
              <a:t>geen wonder nie! Satan self doen hom voor as 'n engel van die lig</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i="1" dirty="0" smtClean="0"/>
              <a:t>“</a:t>
            </a:r>
            <a:r>
              <a:rPr lang="af-ZA" i="1" dirty="0"/>
              <a:t>It blinds them to the truth and causes them to hate it and reject all evidence of it. They obstinatly cling to their false illusion of well-being because love of iniquity dominates them</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3:19</a:t>
            </a:r>
            <a:r>
              <a:rPr lang="af-ZA" b="1" i="1" dirty="0" smtClean="0"/>
              <a:t/>
            </a:r>
            <a:br>
              <a:rPr lang="af-ZA" b="1" i="1" dirty="0" smtClean="0"/>
            </a:br>
            <a:r>
              <a:rPr lang="af-ZA" i="1" dirty="0" smtClean="0"/>
              <a:t>“En </a:t>
            </a:r>
            <a:r>
              <a:rPr lang="af-ZA" i="1" dirty="0"/>
              <a:t>so kom die skeiding: die lig het na die wêreld toe gekom, en tog het die mense eerder die duisternis as die lig liefgehad, want hulle dade was sleg.”</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i="1" dirty="0" smtClean="0"/>
              <a:t>“</a:t>
            </a:r>
            <a:r>
              <a:rPr lang="af-ZA" i="1" dirty="0"/>
              <a:t>What a sad comment on man’s fallen and unregenerate state it is, that man should feel more at home with demons, than with the Christ who has power to cast out demons</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David Gooding</a:t>
            </a:r>
            <a:endParaRPr lang="en-US" dirty="0">
              <a:solidFill>
                <a:srgbClr val="7030A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When people cease to believe in </a:t>
            </a:r>
            <a:r>
              <a:rPr lang="af-ZA" i="1" dirty="0" smtClean="0"/>
              <a:t/>
            </a:r>
            <a:br>
              <a:rPr lang="af-ZA" i="1" dirty="0" smtClean="0"/>
            </a:br>
            <a:r>
              <a:rPr lang="af-ZA" i="1" dirty="0" smtClean="0"/>
              <a:t>God </a:t>
            </a:r>
            <a:r>
              <a:rPr lang="af-ZA" i="1" dirty="0"/>
              <a:t>they do not believe nothing; </a:t>
            </a:r>
            <a:r>
              <a:rPr lang="af-ZA" i="1" dirty="0" smtClean="0"/>
              <a:t/>
            </a:r>
            <a:br>
              <a:rPr lang="af-ZA" i="1" dirty="0" smtClean="0"/>
            </a:br>
            <a:r>
              <a:rPr lang="af-ZA" i="1" dirty="0" smtClean="0"/>
              <a:t>they </a:t>
            </a:r>
            <a:r>
              <a:rPr lang="af-ZA" i="1" dirty="0"/>
              <a:t>believe in anything.”</a:t>
            </a:r>
            <a:r>
              <a:rPr lang="en-US" dirty="0"/>
              <a:t/>
            </a:r>
            <a:br>
              <a:rPr lang="en-US" dirty="0"/>
            </a:br>
            <a:r>
              <a:rPr lang="en-US" dirty="0" smtClean="0"/>
              <a:t/>
            </a:r>
            <a:br>
              <a:rPr lang="en-US" dirty="0" smtClean="0"/>
            </a:br>
            <a:r>
              <a:rPr lang="en-US" dirty="0" smtClean="0"/>
              <a:t>					</a:t>
            </a:r>
            <a:r>
              <a:rPr lang="af-ZA" b="1" dirty="0" smtClean="0">
                <a:solidFill>
                  <a:srgbClr val="7030A0"/>
                </a:solidFill>
              </a:rPr>
              <a:t>G.K. Chesterton </a:t>
            </a:r>
            <a:endParaRPr 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We have seen the vacuum filled by </a:t>
            </a:r>
            <a:r>
              <a:rPr lang="af-ZA" i="1" dirty="0" smtClean="0"/>
              <a:t/>
            </a:r>
            <a:br>
              <a:rPr lang="af-ZA" i="1" dirty="0" smtClean="0"/>
            </a:br>
            <a:r>
              <a:rPr lang="af-ZA" i="1" dirty="0" smtClean="0"/>
              <a:t>an </a:t>
            </a:r>
            <a:r>
              <a:rPr lang="af-ZA" i="1" dirty="0"/>
              <a:t>upsurge of ideas that would have been unthinkable when the fires </a:t>
            </a:r>
            <a:r>
              <a:rPr lang="af-ZA" i="1" dirty="0" smtClean="0"/>
              <a:t/>
            </a:r>
            <a:br>
              <a:rPr lang="af-ZA" i="1" dirty="0" smtClean="0"/>
            </a:br>
            <a:r>
              <a:rPr lang="af-ZA" i="1" dirty="0" smtClean="0"/>
              <a:t>of </a:t>
            </a:r>
            <a:r>
              <a:rPr lang="af-ZA" i="1" dirty="0"/>
              <a:t>the Christian culture were high.”</a:t>
            </a:r>
            <a:r>
              <a:rPr lang="en-US" dirty="0"/>
              <a:t/>
            </a:r>
            <a:br>
              <a:rPr lang="en-US" dirty="0"/>
            </a:br>
            <a:r>
              <a:rPr lang="en-US" dirty="0" smtClean="0"/>
              <a:t/>
            </a:r>
            <a:br>
              <a:rPr lang="en-US" dirty="0" smtClean="0"/>
            </a:br>
            <a:r>
              <a:rPr lang="en-US" dirty="0" smtClean="0"/>
              <a:t>					</a:t>
            </a:r>
            <a:r>
              <a:rPr lang="af-ZA" b="1" dirty="0" smtClean="0">
                <a:solidFill>
                  <a:srgbClr val="7030A0"/>
                </a:solidFill>
              </a:rPr>
              <a:t>Os Guinness</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Jes. </a:t>
            </a:r>
            <a:r>
              <a:rPr lang="af-ZA" b="1" dirty="0" smtClean="0">
                <a:solidFill>
                  <a:srgbClr val="00B050"/>
                </a:solidFill>
              </a:rPr>
              <a:t>8:19-20</a:t>
            </a:r>
            <a:r>
              <a:rPr lang="af-ZA" b="1" dirty="0" smtClean="0"/>
              <a:t/>
            </a:r>
            <a:br>
              <a:rPr lang="af-ZA" b="1" dirty="0" smtClean="0"/>
            </a:br>
            <a:r>
              <a:rPr lang="af-ZA" i="1" dirty="0" smtClean="0"/>
              <a:t>“Mense </a:t>
            </a:r>
            <a:r>
              <a:rPr lang="af-ZA" i="1" dirty="0"/>
              <a:t>sê julle moet mediums en spiritiste raadpleeg wat fluister en mompel, maar moet 'n volk nie sy God raadpleeg nie? Waarom sou 'n mens dooies in belang van lewendes raadpleeg?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Terug na die wet en die getuienis van die Here! Wie nie volgens hierdie woord praat nie, is sonder toekoms!”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1:21</a:t>
            </a:r>
            <a:r>
              <a:rPr lang="af-ZA" b="1" i="1" dirty="0" smtClean="0"/>
              <a:t/>
            </a:r>
            <a:br>
              <a:rPr lang="af-ZA" b="1" i="1" dirty="0" smtClean="0"/>
            </a:br>
            <a:r>
              <a:rPr lang="af-ZA" i="1" dirty="0" smtClean="0"/>
              <a:t>“Sy </a:t>
            </a:r>
            <a:r>
              <a:rPr lang="af-ZA" i="1" dirty="0"/>
              <a:t>sal 'n Seun in die wêreld bring, </a:t>
            </a:r>
            <a:r>
              <a:rPr lang="af-ZA" i="1" dirty="0" smtClean="0"/>
              <a:t/>
            </a:r>
            <a:br>
              <a:rPr lang="af-ZA" i="1" dirty="0" smtClean="0"/>
            </a:br>
            <a:r>
              <a:rPr lang="af-ZA" i="1" dirty="0" smtClean="0"/>
              <a:t>en </a:t>
            </a:r>
            <a:r>
              <a:rPr lang="af-ZA" i="1" dirty="0"/>
              <a:t>jy moet Hom Jesus noem, </a:t>
            </a:r>
            <a:r>
              <a:rPr lang="af-ZA" i="1" dirty="0" smtClean="0"/>
              <a:t/>
            </a:r>
            <a:br>
              <a:rPr lang="af-ZA" i="1" dirty="0" smtClean="0"/>
            </a:br>
            <a:r>
              <a:rPr lang="af-ZA" i="1" dirty="0" smtClean="0"/>
              <a:t>want </a:t>
            </a:r>
            <a:r>
              <a:rPr lang="af-ZA" i="1" dirty="0"/>
              <a:t>dit is Hy wat sy volk van hulle sondes sal verlos.”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Judas </a:t>
            </a:r>
            <a:r>
              <a:rPr lang="af-ZA" b="1" dirty="0" smtClean="0">
                <a:solidFill>
                  <a:srgbClr val="00B050"/>
                </a:solidFill>
              </a:rPr>
              <a:t>1:8-9</a:t>
            </a:r>
            <a:r>
              <a:rPr lang="af-ZA" b="1" i="1" dirty="0" smtClean="0"/>
              <a:t/>
            </a:r>
            <a:br>
              <a:rPr lang="af-ZA" b="1" i="1" dirty="0" smtClean="0"/>
            </a:br>
            <a:r>
              <a:rPr lang="af-ZA" i="1" dirty="0" smtClean="0"/>
              <a:t>“Vanweë </a:t>
            </a:r>
            <a:r>
              <a:rPr lang="af-ZA" i="1" dirty="0"/>
              <a:t>die droomgesigte wat hulle sien, bevlek hulle hulle eie liggame, verwerp hulle die gesag van die Here en beledig hulle die hemelwesens. </a:t>
            </a:r>
            <a:r>
              <a:rPr lang="af-ZA" i="1" dirty="0" smtClean="0"/>
              <a:t/>
            </a:r>
            <a:br>
              <a:rPr lang="af-ZA" i="1" dirty="0" smtClean="0"/>
            </a:br>
            <a:r>
              <a:rPr lang="af-ZA" i="1" dirty="0" smtClean="0"/>
              <a:t>Nie </a:t>
            </a:r>
            <a:r>
              <a:rPr lang="af-ZA" i="1" dirty="0"/>
              <a:t>eens die aartsengel Migael het so iets gedoen nie.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Toe hy met die duiwel gestry het oor die liggaam van Moses, het hy hom dit nie veroorloof om die duiwel te beledig en te veroordeel nie, maar hy het vir hom gesê: ‘Die Here sal jou straf.’”</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171</Words>
  <Application>Microsoft Office PowerPoint</Application>
  <PresentationFormat>On-screen Show (16:9)</PresentationFormat>
  <Paragraphs>12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Luk. 8:26-39  Van besetene tot sendeling</vt:lpstr>
      <vt:lpstr>“When people cease to believe in  God they do not believe nothing;  they believe in anything.”       G.K. Chesterton </vt:lpstr>
      <vt:lpstr>“We have seen the vacuum filled by  an upsurge of ideas that would have been unthinkable when the fires  of the Christian culture were high.”       Os Guinness</vt:lpstr>
      <vt:lpstr>Jes. 8:19-20 “Mense sê julle moet mediums en spiritiste raadpleeg wat fluister en mompel, maar moet 'n volk nie sy God raadpleeg nie? Waarom sou 'n mens dooies in belang van lewendes raadpleeg? </vt:lpstr>
      <vt:lpstr>Terug na die wet en die getuienis van die Here! Wie nie volgens hierdie woord praat nie, is sonder toekoms!”</vt:lpstr>
      <vt:lpstr>Matt. 1:21 “Sy sal 'n Seun in die wêreld bring,  en jy moet Hom Jesus noem,  want dit is Hy wat sy volk van hulle sondes sal verlos.”</vt:lpstr>
      <vt:lpstr>Slide 7</vt:lpstr>
      <vt:lpstr>Judas 1:8-9 “Vanweë die droomgesigte wat hulle sien, bevlek hulle hulle eie liggame, verwerp hulle die gesag van die Here en beledig hulle die hemelwesens.  Nie eens die aartsengel Migael het so iets gedoen nie. </vt:lpstr>
      <vt:lpstr>Toe hy met die duiwel gestry het oor die liggaam van Moses, het hy hom dit nie veroorloof om die duiwel te beledig en te veroordeel nie, maar hy het vir hom gesê: ‘Die Here sal jou straf.’”</vt:lpstr>
      <vt:lpstr>II Kor. 11:13-14 “Sulke mense is vals apostels; hulle gaan oneerlik te werk deur voor te gee dat hulle apostels van Christus is.  En geen wonder nie! Satan self doen hom voor as 'n engel van die lig.”</vt:lpstr>
      <vt:lpstr>Slide 11</vt:lpstr>
      <vt:lpstr>“It blinds them to the truth and causes them to hate it and reject all evidence of it. They obstinatly cling to their false illusion of well-being because love of iniquity dominates them.”       John MacArthur</vt:lpstr>
      <vt:lpstr>Joh. 3:19 “En so kom die skeiding: die lig het na die wêreld toe gekom, en tog het die mense eerder die duisternis as die lig liefgehad, want hulle dade was sleg.”</vt:lpstr>
      <vt:lpstr>“What a sad comment on man’s fallen and unregenerate state it is, that man should feel more at home with demons, than with the Christ who has power to cast out demons.”       David Gooding</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8:26-39  Van besetene tot sendeling</dc:title>
  <dc:creator>Windows User</dc:creator>
  <cp:lastModifiedBy>Windows User</cp:lastModifiedBy>
  <cp:revision>1</cp:revision>
  <dcterms:created xsi:type="dcterms:W3CDTF">2026-04-09T06:20:42Z</dcterms:created>
  <dcterms:modified xsi:type="dcterms:W3CDTF">2026-04-09T06:27:57Z</dcterms:modified>
</cp:coreProperties>
</file>