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322" autoAdjust="0"/>
    <p:restoredTop sz="94660"/>
  </p:normalViewPr>
  <p:slideViewPr>
    <p:cSldViewPr>
      <p:cViewPr varScale="1">
        <p:scale>
          <a:sx n="149" d="100"/>
          <a:sy n="149" d="100"/>
        </p:scale>
        <p:origin x="-1038"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19BEFD-9D58-4DBA-AC8E-ED2FC10CC1EA}"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394296-7791-48CC-A3BE-021A7CBC087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19BEFD-9D58-4DBA-AC8E-ED2FC10CC1EA}"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394296-7791-48CC-A3BE-021A7CBC087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19BEFD-9D58-4DBA-AC8E-ED2FC10CC1EA}"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394296-7791-48CC-A3BE-021A7CBC087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19BEFD-9D58-4DBA-AC8E-ED2FC10CC1EA}"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394296-7791-48CC-A3BE-021A7CBC087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19BEFD-9D58-4DBA-AC8E-ED2FC10CC1EA}"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394296-7791-48CC-A3BE-021A7CBC087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19BEFD-9D58-4DBA-AC8E-ED2FC10CC1EA}" type="datetimeFigureOut">
              <a:rPr lang="en-US" smtClean="0"/>
              <a:t>4/17/2026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394296-7791-48CC-A3BE-021A7CBC087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19BEFD-9D58-4DBA-AC8E-ED2FC10CC1EA}" type="datetimeFigureOut">
              <a:rPr lang="en-US" smtClean="0"/>
              <a:t>4/17/2026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394296-7791-48CC-A3BE-021A7CBC087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19BEFD-9D58-4DBA-AC8E-ED2FC10CC1EA}" type="datetimeFigureOut">
              <a:rPr lang="en-US" smtClean="0"/>
              <a:t>4/17/2026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394296-7791-48CC-A3BE-021A7CBC087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19BEFD-9D58-4DBA-AC8E-ED2FC10CC1EA}" type="datetimeFigureOut">
              <a:rPr lang="en-US" smtClean="0"/>
              <a:t>4/17/2026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394296-7791-48CC-A3BE-021A7CBC087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19BEFD-9D58-4DBA-AC8E-ED2FC10CC1EA}" type="datetimeFigureOut">
              <a:rPr lang="en-US" smtClean="0"/>
              <a:t>4/17/2026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394296-7791-48CC-A3BE-021A7CBC087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19BEFD-9D58-4DBA-AC8E-ED2FC10CC1EA}" type="datetimeFigureOut">
              <a:rPr lang="en-US" smtClean="0"/>
              <a:t>4/17/2026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394296-7791-48CC-A3BE-021A7CBC087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519BEFD-9D58-4DBA-AC8E-ED2FC10CC1EA}" type="datetimeFigureOut">
              <a:rPr lang="en-US" smtClean="0"/>
              <a:t>4/17/2026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C394296-7791-48CC-A3BE-021A7CBC087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8:28</a:t>
            </a:r>
            <a:br>
              <a:rPr lang="af-ZA" b="1" u="sng" dirty="0" smtClean="0"/>
            </a:br>
            <a:r>
              <a:rPr lang="af-ZA" b="1" u="sng" dirty="0"/>
              <a:t/>
            </a:r>
            <a:br>
              <a:rPr lang="af-ZA" b="1" u="sng" dirty="0"/>
            </a:br>
            <a:r>
              <a:rPr lang="af-ZA" b="1" dirty="0" smtClean="0"/>
              <a:t>Wat </a:t>
            </a:r>
            <a:r>
              <a:rPr lang="af-ZA" b="1" dirty="0"/>
              <a:t>het U met my te doen, Jesus</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“If men are resolved to keep their sins, it will be a very uncomfortable thing for them to hear about Christ Jesus, </a:t>
            </a:r>
            <a:r>
              <a:rPr lang="af-ZA" i="1" dirty="0" smtClean="0"/>
              <a:t/>
            </a:r>
            <a:br>
              <a:rPr lang="af-ZA" i="1" dirty="0" smtClean="0"/>
            </a:br>
            <a:r>
              <a:rPr lang="af-ZA" i="1" dirty="0" smtClean="0"/>
              <a:t>and </a:t>
            </a:r>
            <a:r>
              <a:rPr lang="af-ZA" i="1" dirty="0"/>
              <a:t>holiness, and happiness and sin, and the wrath to </a:t>
            </a:r>
            <a:r>
              <a:rPr lang="af-ZA" i="1" dirty="0" smtClean="0"/>
              <a:t>come...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dirty="0" smtClean="0"/>
              <a:t>“</a:t>
            </a:r>
            <a:r>
              <a:rPr lang="af-ZA" i="1" dirty="0" smtClean="0"/>
              <a:t>I </a:t>
            </a:r>
            <a:r>
              <a:rPr lang="af-ZA" i="1" dirty="0"/>
              <a:t>trust this Tabernacle will always </a:t>
            </a:r>
            <a:r>
              <a:rPr lang="af-ZA" i="1" dirty="0" smtClean="0"/>
              <a:t/>
            </a:r>
            <a:br>
              <a:rPr lang="af-ZA" i="1" dirty="0" smtClean="0"/>
            </a:br>
            <a:r>
              <a:rPr lang="af-ZA" i="1" dirty="0" smtClean="0"/>
              <a:t>be </a:t>
            </a:r>
            <a:r>
              <a:rPr lang="af-ZA" i="1" dirty="0"/>
              <a:t>too hot a place for such of you </a:t>
            </a:r>
            <a:r>
              <a:rPr lang="af-ZA" i="1" dirty="0" smtClean="0"/>
              <a:t/>
            </a:r>
            <a:br>
              <a:rPr lang="af-ZA" i="1" dirty="0" smtClean="0"/>
            </a:br>
            <a:r>
              <a:rPr lang="af-ZA" i="1" dirty="0" smtClean="0"/>
              <a:t>as </a:t>
            </a:r>
            <a:r>
              <a:rPr lang="af-ZA" i="1" dirty="0"/>
              <a:t>mean to indulge in secret sins </a:t>
            </a:r>
            <a:r>
              <a:rPr lang="af-ZA" i="1" dirty="0" smtClean="0"/>
              <a:t/>
            </a:r>
            <a:br>
              <a:rPr lang="af-ZA" i="1" dirty="0" smtClean="0"/>
            </a:br>
            <a:r>
              <a:rPr lang="af-ZA" i="1" dirty="0" smtClean="0"/>
              <a:t>and </a:t>
            </a:r>
            <a:r>
              <a:rPr lang="af-ZA" i="1" dirty="0"/>
              <a:t>hold on to hidden wickedness.”</a:t>
            </a:r>
            <a:r>
              <a:rPr lang="en-US" dirty="0"/>
              <a:t/>
            </a:r>
            <a:br>
              <a:rPr lang="en-US" dirty="0"/>
            </a:br>
            <a:r>
              <a:rPr lang="en-US" dirty="0" smtClean="0"/>
              <a:t/>
            </a:r>
            <a:br>
              <a:rPr lang="en-US" dirty="0" smtClean="0"/>
            </a:br>
            <a:r>
              <a:rPr lang="en-US" dirty="0"/>
              <a:t>	</a:t>
            </a: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Kor. </a:t>
            </a:r>
            <a:r>
              <a:rPr lang="af-ZA" b="1" dirty="0" smtClean="0">
                <a:solidFill>
                  <a:srgbClr val="00B050"/>
                </a:solidFill>
              </a:rPr>
              <a:t>7:9-10</a:t>
            </a:r>
            <a:r>
              <a:rPr lang="af-ZA" b="1" dirty="0" smtClean="0"/>
              <a:t/>
            </a:r>
            <a:br>
              <a:rPr lang="af-ZA" b="1" dirty="0" smtClean="0"/>
            </a:br>
            <a:r>
              <a:rPr lang="af-ZA" i="1" dirty="0" smtClean="0"/>
              <a:t>“Julle </a:t>
            </a:r>
            <a:r>
              <a:rPr lang="af-ZA" i="1" dirty="0"/>
              <a:t>was immers hartseer soos God dit wou hê...want droefheid volgens die wil van God bring bekering wat tot redding lei, en daaroor was niemand nog ooit jammer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10:10</a:t>
            </a:r>
            <a:r>
              <a:rPr lang="af-ZA" b="1" dirty="0" smtClean="0"/>
              <a:t/>
            </a:r>
            <a:br>
              <a:rPr lang="af-ZA" b="1" dirty="0" smtClean="0"/>
            </a:br>
            <a:r>
              <a:rPr lang="af-ZA" i="1" dirty="0" smtClean="0"/>
              <a:t>“</a:t>
            </a:r>
            <a:r>
              <a:rPr lang="af-ZA" i="1" dirty="0"/>
              <a:t>'n Dief kom net steel en slag en uitroei; Ek het gekom sodat hulle die lewe kan hê, en dit in oorvloed.”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a:t>
            </a:r>
            <a:r>
              <a:rPr lang="af-ZA" b="1" dirty="0" smtClean="0">
                <a:solidFill>
                  <a:srgbClr val="00B050"/>
                </a:solidFill>
              </a:rPr>
              <a:t>4:18</a:t>
            </a:r>
            <a:r>
              <a:rPr lang="af-ZA" b="1" i="1" dirty="0" smtClean="0"/>
              <a:t/>
            </a:r>
            <a:br>
              <a:rPr lang="af-ZA" b="1" i="1" dirty="0" smtClean="0"/>
            </a:br>
            <a:r>
              <a:rPr lang="af-ZA" i="1" dirty="0" smtClean="0"/>
              <a:t>“Die </a:t>
            </a:r>
            <a:r>
              <a:rPr lang="af-ZA" i="1" dirty="0"/>
              <a:t>Gees van die Here is op My omdat Hy My gesalf het om die evangelie aan armes te verkondig. Hy het My gestuur om vrylating vir gevangenes uit te roep en herstel van gesig vir blindes, om onderdruktes in vryheid uit te stuur”</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45</Words>
  <Application>Microsoft Office PowerPoint</Application>
  <PresentationFormat>On-screen Show (16:9)</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Luk. 8:28  Wat het U met my te doen, Jesus?</vt:lpstr>
      <vt:lpstr>Slide 2</vt:lpstr>
      <vt:lpstr>“If men are resolved to keep their sins, it will be a very uncomfortable thing for them to hear about Christ Jesus,  and holiness, and happiness and sin, and the wrath to come...</vt:lpstr>
      <vt:lpstr>“I trust this Tabernacle will always  be too hot a place for such of you  as mean to indulge in secret sins  and hold on to hidden wickedness.”       C.H. Spurgeon</vt:lpstr>
      <vt:lpstr>II Kor. 7:9-10 “Julle was immers hartseer soos God dit wou hê...want droefheid volgens die wil van God bring bekering wat tot redding lei, en daaroor was niemand nog ooit jammer nie.”</vt:lpstr>
      <vt:lpstr>Slide 6</vt:lpstr>
      <vt:lpstr>Joh. 10:10 “'n Dief kom net steel en slag en uitroei; Ek het gekom sodat hulle die lewe kan hê, en dit in oorvloed.”</vt:lpstr>
      <vt:lpstr>Slide 8</vt:lpstr>
      <vt:lpstr>Luk. 4:18 “Die Gees van die Here is op My omdat Hy My gesalf het om die evangelie aan armes te verkondig. Hy het My gestuur om vrylating vir gevangenes uit te roep en herstel van gesig vir blindes, om onderdruktes in vryheid uit te stuur”</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8:28  Wat het U met my te doen, Jesus?</dc:title>
  <dc:creator>Windows User</dc:creator>
  <cp:lastModifiedBy>Windows User</cp:lastModifiedBy>
  <cp:revision>1</cp:revision>
  <dcterms:created xsi:type="dcterms:W3CDTF">2026-04-17T05:49:33Z</dcterms:created>
  <dcterms:modified xsi:type="dcterms:W3CDTF">2026-04-17T05:54:51Z</dcterms:modified>
</cp:coreProperties>
</file>