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77" r:id="rId5"/>
    <p:sldId id="278" r:id="rId6"/>
    <p:sldId id="279" r:id="rId7"/>
    <p:sldId id="280" r:id="rId8"/>
    <p:sldId id="281" r:id="rId9"/>
    <p:sldId id="282" r:id="rId10"/>
    <p:sldId id="286" r:id="rId11"/>
    <p:sldId id="287" r:id="rId12"/>
    <p:sldId id="288" r:id="rId13"/>
    <p:sldId id="289" r:id="rId14"/>
    <p:sldId id="291" r:id="rId15"/>
    <p:sldId id="292" r:id="rId16"/>
    <p:sldId id="293" r:id="rId17"/>
    <p:sldId id="283" r:id="rId18"/>
    <p:sldId id="285"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49" d="100"/>
          <a:sy n="149" d="100"/>
        </p:scale>
        <p:origin x="-105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DF572E-19FE-4B3E-8173-1E3737CEDF8A}"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DF572E-19FE-4B3E-8173-1E3737CEDF8A}"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DF572E-19FE-4B3E-8173-1E3737CEDF8A}" type="datetimeFigureOut">
              <a:rPr lang="en-US" smtClean="0"/>
              <a:pPr/>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DF572E-19FE-4B3E-8173-1E3737CEDF8A}" type="datetimeFigureOut">
              <a:rPr lang="en-US" smtClean="0"/>
              <a:pPr/>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F572E-19FE-4B3E-8173-1E3737CEDF8A}" type="datetimeFigureOut">
              <a:rPr lang="en-US" smtClean="0"/>
              <a:pPr/>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F572E-19FE-4B3E-8173-1E3737CEDF8A}"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F572E-19FE-4B3E-8173-1E3737CEDF8A}"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C0469-B87C-46EE-A453-0FED4870DD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4DF572E-19FE-4B3E-8173-1E3737CEDF8A}" type="datetimeFigureOut">
              <a:rPr lang="en-US" smtClean="0"/>
              <a:pPr/>
              <a:t>3/20/2026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41C0469-B87C-46EE-A453-0FED4870DD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8:4-15</a:t>
            </a:r>
            <a:br>
              <a:rPr lang="af-ZA" b="1" u="sng" dirty="0" smtClean="0"/>
            </a:br>
            <a:r>
              <a:rPr lang="af-ZA" b="1" u="sng" dirty="0"/>
              <a:t/>
            </a:r>
            <a:br>
              <a:rPr lang="af-ZA" b="1" u="sng" dirty="0"/>
            </a:br>
            <a:r>
              <a:rPr lang="af-ZA" b="1" dirty="0" smtClean="0"/>
              <a:t>Hoe </a:t>
            </a:r>
            <a:r>
              <a:rPr lang="af-ZA" b="1" dirty="0"/>
              <a:t>die Evangelie deur mense ontvang </a:t>
            </a:r>
            <a:r>
              <a:rPr lang="af-ZA" b="1" dirty="0" smtClean="0"/>
              <a:t>word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smtClean="0">
                <a:solidFill>
                  <a:srgbClr val="00B050"/>
                </a:solidFill>
              </a:rPr>
              <a:t>Joh. </a:t>
            </a:r>
            <a:r>
              <a:rPr lang="af-ZA" b="1" dirty="0" smtClean="0">
                <a:solidFill>
                  <a:srgbClr val="00B050"/>
                </a:solidFill>
              </a:rPr>
              <a:t>6:37</a:t>
            </a:r>
            <a:r>
              <a:rPr lang="af-ZA" b="1" i="1" dirty="0" smtClean="0"/>
              <a:t/>
            </a:r>
            <a:br>
              <a:rPr lang="af-ZA" b="1" i="1" dirty="0" smtClean="0"/>
            </a:br>
            <a:r>
              <a:rPr lang="af-ZA" i="1" dirty="0" smtClean="0"/>
              <a:t>“Elkeen </a:t>
            </a:r>
            <a:r>
              <a:rPr lang="af-ZA" i="1" dirty="0" smtClean="0"/>
              <a:t>wat die Vader vir My gee, sal na My toe kom; en Ek sal hom wat na My toe kom, nooit verwerp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smtClean="0">
                <a:solidFill>
                  <a:srgbClr val="00B050"/>
                </a:solidFill>
              </a:rPr>
              <a:t>Joh. </a:t>
            </a:r>
            <a:r>
              <a:rPr lang="af-ZA" b="1" dirty="0" smtClean="0">
                <a:solidFill>
                  <a:srgbClr val="00B050"/>
                </a:solidFill>
              </a:rPr>
              <a:t>6:44</a:t>
            </a:r>
            <a:r>
              <a:rPr lang="af-ZA" b="1" i="1" dirty="0" smtClean="0"/>
              <a:t/>
            </a:r>
            <a:br>
              <a:rPr lang="af-ZA" b="1" i="1" dirty="0" smtClean="0"/>
            </a:br>
            <a:r>
              <a:rPr lang="af-ZA" i="1" dirty="0" smtClean="0"/>
              <a:t>“Niemand </a:t>
            </a:r>
            <a:r>
              <a:rPr lang="af-ZA" i="1" dirty="0" smtClean="0"/>
              <a:t>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smtClean="0">
                <a:solidFill>
                  <a:srgbClr val="00B050"/>
                </a:solidFill>
              </a:rPr>
              <a:t>Joh. </a:t>
            </a:r>
            <a:r>
              <a:rPr lang="af-ZA" b="1" dirty="0" smtClean="0">
                <a:solidFill>
                  <a:srgbClr val="00B050"/>
                </a:solidFill>
              </a:rPr>
              <a:t>6:65</a:t>
            </a:r>
            <a:r>
              <a:rPr lang="af-ZA" b="1" i="1" dirty="0" smtClean="0"/>
              <a:t/>
            </a:r>
            <a:br>
              <a:rPr lang="af-ZA" b="1" i="1" dirty="0" smtClean="0"/>
            </a:br>
            <a:r>
              <a:rPr lang="af-ZA" i="1" dirty="0" smtClean="0"/>
              <a:t>“Daarom </a:t>
            </a:r>
            <a:r>
              <a:rPr lang="af-ZA" i="1" dirty="0" smtClean="0"/>
              <a:t>het Ek vir julle gesê niemand kan na My toe kom as die Vader dit nie aan hom gegee het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smtClean="0">
                <a:solidFill>
                  <a:srgbClr val="00B050"/>
                </a:solidFill>
              </a:rPr>
              <a:t>Hebr. </a:t>
            </a:r>
            <a:r>
              <a:rPr lang="af-ZA" b="1" dirty="0" smtClean="0">
                <a:solidFill>
                  <a:srgbClr val="00B050"/>
                </a:solidFill>
              </a:rPr>
              <a:t>11:25</a:t>
            </a:r>
            <a:r>
              <a:rPr lang="af-ZA" b="1" i="1" dirty="0" smtClean="0"/>
              <a:t/>
            </a:r>
            <a:br>
              <a:rPr lang="af-ZA" b="1" i="1" dirty="0" smtClean="0"/>
            </a:br>
            <a:r>
              <a:rPr lang="af-ZA" i="1" dirty="0" smtClean="0"/>
              <a:t>“Hy </a:t>
            </a:r>
            <a:r>
              <a:rPr lang="af-ZA" i="1" dirty="0" smtClean="0"/>
              <a:t>het verkies om liewer sleg behandel te word saam met die volk van God as om die kortstondige genieting van sonde te hê</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smtClean="0">
                <a:solidFill>
                  <a:srgbClr val="00B050"/>
                </a:solidFill>
              </a:rPr>
              <a:t>Joh. </a:t>
            </a:r>
            <a:r>
              <a:rPr lang="af-ZA" b="1" dirty="0" smtClean="0">
                <a:solidFill>
                  <a:srgbClr val="00B050"/>
                </a:solidFill>
              </a:rPr>
              <a:t>3:19</a:t>
            </a:r>
            <a:r>
              <a:rPr lang="af-ZA" b="1" i="1" dirty="0" smtClean="0"/>
              <a:t/>
            </a:r>
            <a:br>
              <a:rPr lang="af-ZA" b="1" i="1" dirty="0" smtClean="0"/>
            </a:br>
            <a:r>
              <a:rPr lang="af-ZA" i="1" dirty="0" smtClean="0"/>
              <a:t>“En </a:t>
            </a:r>
            <a:r>
              <a:rPr lang="af-ZA" i="1" dirty="0" smtClean="0"/>
              <a:t>so kom die skeiding: die lig het na die wêreld toe gekom, en tog het die mense eerder die duisternis as die lig liefgehad, want hulle dade was sleg</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a:solidFill>
                  <a:srgbClr val="00B050"/>
                </a:solidFill>
              </a:rPr>
              <a:t>Gal. </a:t>
            </a:r>
            <a:r>
              <a:rPr lang="af-ZA" b="1" dirty="0" smtClean="0">
                <a:solidFill>
                  <a:srgbClr val="00B050"/>
                </a:solidFill>
              </a:rPr>
              <a:t>5:22</a:t>
            </a:r>
            <a:r>
              <a:rPr lang="af-ZA" b="1" i="1" dirty="0" smtClean="0"/>
              <a:t/>
            </a:r>
            <a:br>
              <a:rPr lang="af-ZA" b="1" i="1" dirty="0" smtClean="0"/>
            </a:br>
            <a:r>
              <a:rPr lang="af-ZA" i="1" dirty="0" smtClean="0"/>
              <a:t>“Die </a:t>
            </a:r>
            <a:r>
              <a:rPr lang="af-ZA" i="1" dirty="0"/>
              <a:t>vrug van die Gees, daarteenoor, </a:t>
            </a:r>
            <a:r>
              <a:rPr lang="af-ZA" i="1" dirty="0" smtClean="0"/>
              <a:t/>
            </a:r>
            <a:br>
              <a:rPr lang="af-ZA" i="1" dirty="0" smtClean="0"/>
            </a:br>
            <a:r>
              <a:rPr lang="af-ZA" i="1" dirty="0" smtClean="0"/>
              <a:t>is </a:t>
            </a:r>
            <a:r>
              <a:rPr lang="af-ZA" i="1" dirty="0"/>
              <a:t>liefde, vreugde, vrede, geduld, vriendelikheid, goedhartigheid, getrouheid, nederigheid en selfbeheersing</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sz="3800" b="1" dirty="0">
                <a:solidFill>
                  <a:srgbClr val="00B050"/>
                </a:solidFill>
              </a:rPr>
              <a:t>I Tess. </a:t>
            </a:r>
            <a:r>
              <a:rPr lang="af-ZA" sz="3800" b="1" dirty="0" smtClean="0">
                <a:solidFill>
                  <a:srgbClr val="00B050"/>
                </a:solidFill>
              </a:rPr>
              <a:t>2:13</a:t>
            </a:r>
            <a:r>
              <a:rPr lang="af-ZA" sz="3800" b="1" i="1" dirty="0" smtClean="0"/>
              <a:t/>
            </a:r>
            <a:br>
              <a:rPr lang="af-ZA" sz="3800" b="1" i="1" dirty="0" smtClean="0"/>
            </a:br>
            <a:r>
              <a:rPr lang="af-ZA" sz="3800" i="1" dirty="0" smtClean="0"/>
              <a:t>“Ons </a:t>
            </a:r>
            <a:r>
              <a:rPr lang="af-ZA" sz="3800" i="1" dirty="0"/>
              <a:t>dank God dan ook gedurig daarvoor dat julle die boodskap van God wat julle van ons gehoor het, ontvang en aangeneem het in die oortuiging dat dit nie mensewoorde is nie, maar die woord van God. En dit is ook inderdaad die woord van God, soos die uitwerking daarvan op julle wat glo, bewys</a:t>
            </a:r>
            <a:r>
              <a:rPr lang="af-ZA" sz="3800" i="1" dirty="0" smtClean="0"/>
              <a:t>.”</a:t>
            </a:r>
            <a:endParaRPr lang="en-US" sz="3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i="1" dirty="0" smtClean="0"/>
              <a:t>“Nie </a:t>
            </a:r>
            <a:r>
              <a:rPr lang="af-ZA" i="1" dirty="0"/>
              <a:t>elkeen wat vir My sê: </a:t>
            </a:r>
            <a:r>
              <a:rPr lang="af-ZA" i="1" dirty="0" smtClean="0"/>
              <a:t/>
            </a:r>
            <a:br>
              <a:rPr lang="af-ZA" i="1" dirty="0" smtClean="0"/>
            </a:br>
            <a:r>
              <a:rPr lang="af-ZA" i="1" dirty="0" smtClean="0"/>
              <a:t>‘</a:t>
            </a:r>
            <a:r>
              <a:rPr lang="af-ZA" i="1" dirty="0"/>
              <a:t>Here, Here,’ sal in die koninkryk van die hemel ingaan nie, maar net hy </a:t>
            </a:r>
            <a:r>
              <a:rPr lang="af-ZA" i="1" dirty="0" smtClean="0"/>
              <a:t/>
            </a:r>
            <a:br>
              <a:rPr lang="af-ZA" i="1" dirty="0" smtClean="0"/>
            </a:br>
            <a:r>
              <a:rPr lang="af-ZA" i="1" dirty="0" smtClean="0"/>
              <a:t>wat </a:t>
            </a:r>
            <a:r>
              <a:rPr lang="af-ZA" i="1" dirty="0"/>
              <a:t>die wil doen van my Vader </a:t>
            </a:r>
            <a:r>
              <a:rPr lang="af-ZA" i="1" dirty="0" smtClean="0"/>
              <a:t/>
            </a:r>
            <a:br>
              <a:rPr lang="af-ZA" i="1" dirty="0" smtClean="0"/>
            </a:br>
            <a:r>
              <a:rPr lang="af-ZA" i="1" dirty="0" smtClean="0"/>
              <a:t>wat </a:t>
            </a:r>
            <a:r>
              <a:rPr lang="af-ZA" i="1" dirty="0"/>
              <a:t>in die hemel 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8:21-22</a:t>
            </a:r>
            <a:r>
              <a:rPr lang="af-ZA" b="1" i="1" dirty="0" smtClean="0"/>
              <a:t/>
            </a:r>
            <a:br>
              <a:rPr lang="af-ZA" b="1" i="1" dirty="0" smtClean="0"/>
            </a:br>
            <a:r>
              <a:rPr lang="af-ZA" i="1" dirty="0" smtClean="0"/>
              <a:t>Iemand </a:t>
            </a:r>
            <a:r>
              <a:rPr lang="af-ZA" i="1" dirty="0"/>
              <a:t>anders, een van sy dissipels, sê vir Hom: “Here, laat my toe om eers terug te gaan en my pa te begrawe.” Maar Jesus antwoord hom: </a:t>
            </a:r>
            <a:r>
              <a:rPr lang="af-ZA" i="1" dirty="0" smtClean="0"/>
              <a:t/>
            </a:r>
            <a:br>
              <a:rPr lang="af-ZA" i="1" dirty="0" smtClean="0"/>
            </a:br>
            <a:r>
              <a:rPr lang="af-ZA" i="1" dirty="0" smtClean="0"/>
              <a:t>“</a:t>
            </a:r>
            <a:r>
              <a:rPr lang="af-ZA" i="1" dirty="0"/>
              <a:t>Volg My, en laat die dooies hulle eie dooies begrawe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Tim. </a:t>
            </a:r>
            <a:r>
              <a:rPr lang="af-ZA" b="1" dirty="0" smtClean="0">
                <a:solidFill>
                  <a:srgbClr val="00B050"/>
                </a:solidFill>
              </a:rPr>
              <a:t>6:9</a:t>
            </a:r>
            <a:r>
              <a:rPr lang="af-ZA" b="1" i="1" dirty="0" smtClean="0"/>
              <a:t/>
            </a:r>
            <a:br>
              <a:rPr lang="af-ZA" b="1" i="1" dirty="0" smtClean="0"/>
            </a:br>
            <a:r>
              <a:rPr lang="af-ZA" i="1" dirty="0" smtClean="0"/>
              <a:t>“Maar </a:t>
            </a:r>
            <a:r>
              <a:rPr lang="af-ZA" i="1" dirty="0"/>
              <a:t>dié wat ryk wil word, val in versoeking. Hulle loop hulle vas in die strik van baie sinlose en skadelike begeertes waardeur mense in verderf en ondergang gestort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Joh. </a:t>
            </a:r>
            <a:r>
              <a:rPr lang="af-ZA" b="1" dirty="0" smtClean="0">
                <a:solidFill>
                  <a:srgbClr val="00B050"/>
                </a:solidFill>
              </a:rPr>
              <a:t>2:15-17</a:t>
            </a:r>
            <a:r>
              <a:rPr lang="af-ZA" b="1" i="1" dirty="0" smtClean="0"/>
              <a:t/>
            </a:r>
            <a:br>
              <a:rPr lang="af-ZA" b="1" i="1" dirty="0" smtClean="0"/>
            </a:br>
            <a:r>
              <a:rPr lang="af-ZA" i="1" dirty="0" smtClean="0"/>
              <a:t>“Moenie </a:t>
            </a:r>
            <a:r>
              <a:rPr lang="af-ZA" i="1" dirty="0"/>
              <a:t>die sondige wêreld en die dinge van die wêreld liefhê nie. As iemand die wêreld liefhet, is die Vader se liefde nie in hom nie. Die wêreldse dinge – alles wat die sondige mens begeer, alles wat sy oë sien en begeer, al sy gesteldheid op </a:t>
            </a:r>
            <a:r>
              <a:rPr lang="af-ZA" i="1" dirty="0" smtClean="0"/>
              <a:t>besit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kom </a:t>
            </a:r>
            <a:r>
              <a:rPr lang="af-ZA" i="1" dirty="0"/>
              <a:t>nie van die Vader nie, maar uit die wêreld. En die wêreld met sy verleidelike dinge gaan verby, maar wie die wil van God doen, bly ewig lewe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6:33</a:t>
            </a:r>
            <a:r>
              <a:rPr lang="af-ZA" b="1" i="1" dirty="0" smtClean="0"/>
              <a:t/>
            </a:r>
            <a:br>
              <a:rPr lang="af-ZA" b="1" i="1" dirty="0" smtClean="0"/>
            </a:br>
            <a:r>
              <a:rPr lang="af-ZA" i="1" dirty="0" smtClean="0"/>
              <a:t>“Nee</a:t>
            </a:r>
            <a:r>
              <a:rPr lang="af-ZA" i="1" dirty="0"/>
              <a:t>,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76</Words>
  <Application>Microsoft Office PowerPoint</Application>
  <PresentationFormat>On-screen Show (16:9)</PresentationFormat>
  <Paragraphs>14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Luk. 8:4-15  Hoe die Evangelie deur mense ontvang word</vt:lpstr>
      <vt:lpstr>Slide 2</vt:lpstr>
      <vt:lpstr>Matt. 7:21 “Nie elkeen wat vir My sê:  ‘Here, Here,’ sal in die koninkryk van die hemel ingaan nie, maar net hy  wat die wil doen van my Vader  wat in die hemel is.”</vt:lpstr>
      <vt:lpstr>Matt. 8:21-22 Iemand anders, een van sy dissipels, sê vir Hom: “Here, laat my toe om eers terug te gaan en my pa te begrawe.” Maar Jesus antwoord hom:  “Volg My, en laat die dooies hulle eie dooies begrawe.”</vt:lpstr>
      <vt:lpstr>I Tim. 6:9 “Maar dié wat ryk wil word, val in versoeking. Hulle loop hulle vas in die strik van baie sinlose en skadelike begeertes waardeur mense in verderf en ondergang gestort word.”</vt:lpstr>
      <vt:lpstr>I Joh. 2:15-17 “Moenie die sondige wêreld en die dinge van die wêreld liefhê nie. As iemand die wêreld liefhet, is die Vader se liefde nie in hom nie. Die wêreldse dinge – alles wat die sondige mens begeer, alles wat sy oë sien en begeer, al sy gesteldheid op besit -</vt:lpstr>
      <vt:lpstr>kom nie van die Vader nie, maar uit die wêreld. En die wêreld met sy verleidelike dinge gaan verby, maar wie die wil van God doen, bly ewig lewe.”</vt:lpstr>
      <vt:lpstr>Matt. 6:33 “Nee, beywer julle allereers vir die koninkryk van God en vir die wil van God, dan sal Hy julle ook al hierdie dinge gee.”</vt:lpstr>
      <vt:lpstr>Slide 9</vt:lpstr>
      <vt:lpstr>Joh. 6:37 “Elkeen wat die Vader vir My gee, sal na My toe kom; en Ek sal hom wat na My toe kom, nooit verwerp nie.”</vt:lpstr>
      <vt:lpstr>Joh. 6:44 “Niemand kan na My toe kom as die Vader wat My gestuur het, hom nie na My toe trek nie; en Ek sal hom op die laaste dag uit die dood laat opstaan.”</vt:lpstr>
      <vt:lpstr>Joh. 6:65 “Daarom het Ek vir julle gesê niemand kan na My toe kom as die Vader dit nie aan hom gegee het nie.”</vt:lpstr>
      <vt:lpstr>Slide 13</vt:lpstr>
      <vt:lpstr>Hebr. 11:25 “Hy het verkies om liewer sleg behandel te word saam met die volk van God as om die kortstondige genieting van sonde te hê.”</vt:lpstr>
      <vt:lpstr>Joh. 3:19 “En so kom die skeiding: die lig het na die wêreld toe gekom, en tog het die mense eerder die duisternis as die lig liefgehad, want hulle dade was sleg.”</vt:lpstr>
      <vt:lpstr>Slide 16</vt:lpstr>
      <vt:lpstr>Gal. 5:22 “Die vrug van die Gees, daarteenoor,  is liefde, vreugde, vrede, geduld, vriendelikheid, goedhartigheid, getrouheid, nederigheid en selfbeheersing.”</vt:lpstr>
      <vt:lpstr>I Tess. 2:13 “Ons dank God dan ook gedurig daarvoor dat julle die boodskap van God wat julle van ons gehoor het, ontvang en aangeneem het in die oortuiging dat dit nie mensewoorde is nie, maar die woord van God. En dit is ook inderdaad die woord van God, soos die uitwerking daarvan op julle wat glo, bewys.”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8:4-15  Hoe die Evangelie deur mense ontvang word</dc:title>
  <dc:creator>Windows User</dc:creator>
  <cp:lastModifiedBy>Windows User</cp:lastModifiedBy>
  <cp:revision>2</cp:revision>
  <dcterms:created xsi:type="dcterms:W3CDTF">2026-03-13T06:56:25Z</dcterms:created>
  <dcterms:modified xsi:type="dcterms:W3CDTF">2026-03-20T05:13:17Z</dcterms:modified>
</cp:coreProperties>
</file>