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270" autoAdjust="0"/>
    <p:restoredTop sz="94660"/>
  </p:normalViewPr>
  <p:slideViewPr>
    <p:cSldViewPr>
      <p:cViewPr varScale="1">
        <p:scale>
          <a:sx n="149" d="100"/>
          <a:sy n="149" d="100"/>
        </p:scale>
        <p:origin x="-1044"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A624207-C6C8-45A4-BA5E-8F63077CC87C}" type="datetimeFigureOut">
              <a:rPr lang="en-US" smtClean="0"/>
              <a:t>4/23/2026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894F20-D69D-4196-A89C-818FEEA5614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624207-C6C8-45A4-BA5E-8F63077CC87C}" type="datetimeFigureOut">
              <a:rPr lang="en-US" smtClean="0"/>
              <a:t>4/23/2026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894F20-D69D-4196-A89C-818FEEA5614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624207-C6C8-45A4-BA5E-8F63077CC87C}" type="datetimeFigureOut">
              <a:rPr lang="en-US" smtClean="0"/>
              <a:t>4/23/2026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894F20-D69D-4196-A89C-818FEEA5614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624207-C6C8-45A4-BA5E-8F63077CC87C}" type="datetimeFigureOut">
              <a:rPr lang="en-US" smtClean="0"/>
              <a:t>4/23/2026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894F20-D69D-4196-A89C-818FEEA5614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A624207-C6C8-45A4-BA5E-8F63077CC87C}" type="datetimeFigureOut">
              <a:rPr lang="en-US" smtClean="0"/>
              <a:t>4/23/2026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894F20-D69D-4196-A89C-818FEEA5614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A624207-C6C8-45A4-BA5E-8F63077CC87C}" type="datetimeFigureOut">
              <a:rPr lang="en-US" smtClean="0"/>
              <a:t>4/23/2026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894F20-D69D-4196-A89C-818FEEA5614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A624207-C6C8-45A4-BA5E-8F63077CC87C}" type="datetimeFigureOut">
              <a:rPr lang="en-US" smtClean="0"/>
              <a:t>4/23/2026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4894F20-D69D-4196-A89C-818FEEA5614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A624207-C6C8-45A4-BA5E-8F63077CC87C}" type="datetimeFigureOut">
              <a:rPr lang="en-US" smtClean="0"/>
              <a:t>4/23/2026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4894F20-D69D-4196-A89C-818FEEA5614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624207-C6C8-45A4-BA5E-8F63077CC87C}" type="datetimeFigureOut">
              <a:rPr lang="en-US" smtClean="0"/>
              <a:t>4/23/2026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4894F20-D69D-4196-A89C-818FEEA5614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624207-C6C8-45A4-BA5E-8F63077CC87C}" type="datetimeFigureOut">
              <a:rPr lang="en-US" smtClean="0"/>
              <a:t>4/23/2026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894F20-D69D-4196-A89C-818FEEA5614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624207-C6C8-45A4-BA5E-8F63077CC87C}" type="datetimeFigureOut">
              <a:rPr lang="en-US" smtClean="0"/>
              <a:t>4/23/2026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894F20-D69D-4196-A89C-818FEEA5614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2A624207-C6C8-45A4-BA5E-8F63077CC87C}" type="datetimeFigureOut">
              <a:rPr lang="en-US" smtClean="0"/>
              <a:t>4/23/2026</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64894F20-D69D-4196-A89C-818FEEA5614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Luk. </a:t>
            </a:r>
            <a:r>
              <a:rPr lang="af-ZA" b="1" u="sng" dirty="0" smtClean="0"/>
              <a:t>8:40-56</a:t>
            </a:r>
            <a:br>
              <a:rPr lang="af-ZA" b="1" u="sng" dirty="0" smtClean="0"/>
            </a:br>
            <a:r>
              <a:rPr lang="af-ZA" b="1" u="sng" dirty="0"/>
              <a:t/>
            </a:r>
            <a:br>
              <a:rPr lang="af-ZA" b="1" u="sng" dirty="0"/>
            </a:br>
            <a:r>
              <a:rPr lang="af-ZA" b="1" dirty="0" smtClean="0"/>
              <a:t>'n </a:t>
            </a:r>
            <a:r>
              <a:rPr lang="af-ZA" b="1" dirty="0"/>
              <a:t>Kykie in die karakter van Jesus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Kol. </a:t>
            </a:r>
            <a:r>
              <a:rPr lang="af-ZA" b="1" dirty="0" smtClean="0">
                <a:solidFill>
                  <a:srgbClr val="00B050"/>
                </a:solidFill>
              </a:rPr>
              <a:t>1:17</a:t>
            </a:r>
            <a:r>
              <a:rPr lang="af-ZA" b="1" i="1" dirty="0" smtClean="0"/>
              <a:t/>
            </a:r>
            <a:br>
              <a:rPr lang="af-ZA" b="1" i="1" dirty="0" smtClean="0"/>
            </a:br>
            <a:r>
              <a:rPr lang="af-ZA" i="1" dirty="0" smtClean="0"/>
              <a:t>“Voor </a:t>
            </a:r>
            <a:r>
              <a:rPr lang="af-ZA" i="1" dirty="0"/>
              <a:t>alles was Hy al daar, </a:t>
            </a:r>
            <a:r>
              <a:rPr lang="af-ZA" i="1" dirty="0" smtClean="0"/>
              <a:t/>
            </a:r>
            <a:br>
              <a:rPr lang="af-ZA" i="1" dirty="0" smtClean="0"/>
            </a:br>
            <a:r>
              <a:rPr lang="af-ZA" i="1" dirty="0" smtClean="0"/>
              <a:t>en </a:t>
            </a:r>
            <a:r>
              <a:rPr lang="af-ZA" i="1" dirty="0"/>
              <a:t>deur Hom bly alles in stand</a:t>
            </a:r>
            <a:r>
              <a:rPr lang="af-ZA" i="1" dirty="0" smtClean="0"/>
              <a:t>.</a:t>
            </a:r>
            <a:r>
              <a:rPr lang="en-US"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a:t>
            </a:r>
            <a:r>
              <a:rPr lang="af-ZA" i="1" dirty="0"/>
              <a:t>There is no gospel of Jesus Christ without the cross in all its meaning </a:t>
            </a:r>
            <a:r>
              <a:rPr lang="af-ZA" i="1" dirty="0" smtClean="0"/>
              <a:t/>
            </a:r>
            <a:br>
              <a:rPr lang="af-ZA" i="1" dirty="0" smtClean="0"/>
            </a:br>
            <a:r>
              <a:rPr lang="af-ZA" i="1" dirty="0" smtClean="0"/>
              <a:t>and </a:t>
            </a:r>
            <a:r>
              <a:rPr lang="af-ZA" i="1" dirty="0"/>
              <a:t>the ressurrection with all </a:t>
            </a:r>
            <a:r>
              <a:rPr lang="af-ZA" i="1" dirty="0" smtClean="0"/>
              <a:t/>
            </a:r>
            <a:br>
              <a:rPr lang="af-ZA" i="1" dirty="0" smtClean="0"/>
            </a:br>
            <a:r>
              <a:rPr lang="af-ZA" i="1" dirty="0" smtClean="0"/>
              <a:t>that </a:t>
            </a:r>
            <a:r>
              <a:rPr lang="af-ZA" i="1" dirty="0"/>
              <a:t>it accomplished</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John MacArthur</a:t>
            </a:r>
            <a:endParaRPr lang="en-US" dirty="0">
              <a:solidFill>
                <a:srgbClr val="7030A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 Kor. </a:t>
            </a:r>
            <a:r>
              <a:rPr lang="af-ZA" b="1" dirty="0" smtClean="0">
                <a:solidFill>
                  <a:srgbClr val="00B050"/>
                </a:solidFill>
              </a:rPr>
              <a:t>2:2</a:t>
            </a:r>
            <a:r>
              <a:rPr lang="af-ZA" b="1" i="1" dirty="0" smtClean="0"/>
              <a:t/>
            </a:r>
            <a:br>
              <a:rPr lang="af-ZA" b="1" i="1" dirty="0" smtClean="0"/>
            </a:br>
            <a:r>
              <a:rPr lang="af-ZA" i="1" dirty="0" smtClean="0"/>
              <a:t>“Ek </a:t>
            </a:r>
            <a:r>
              <a:rPr lang="af-ZA" i="1" dirty="0"/>
              <a:t>het my voorgeneem om met julle oor niks anders te praat nie as oor Jesus as die Christus, en wel oor </a:t>
            </a:r>
            <a:r>
              <a:rPr lang="af-ZA" i="1" dirty="0" smtClean="0"/>
              <a:t/>
            </a:r>
            <a:br>
              <a:rPr lang="af-ZA" i="1" dirty="0" smtClean="0"/>
            </a:br>
            <a:r>
              <a:rPr lang="af-ZA" i="1" dirty="0" smtClean="0"/>
              <a:t>Hom </a:t>
            </a:r>
            <a:r>
              <a:rPr lang="af-ZA" i="1" dirty="0"/>
              <a:t>as die gekruisigde</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Hand </a:t>
            </a:r>
            <a:r>
              <a:rPr lang="af-ZA" b="1" dirty="0" smtClean="0">
                <a:solidFill>
                  <a:srgbClr val="00B050"/>
                </a:solidFill>
              </a:rPr>
              <a:t>4:16</a:t>
            </a:r>
            <a:r>
              <a:rPr lang="af-ZA" b="1" dirty="0" smtClean="0"/>
              <a:t/>
            </a:r>
            <a:br>
              <a:rPr lang="af-ZA" b="1" dirty="0" smtClean="0"/>
            </a:br>
            <a:r>
              <a:rPr lang="af-ZA" i="1" dirty="0" smtClean="0"/>
              <a:t>“Hý </a:t>
            </a:r>
            <a:r>
              <a:rPr lang="af-ZA" i="1" dirty="0"/>
              <a:t>bring die verlossing en niemand anders nie. Daar is geen ander naam op die aarde aan die mense gegee waardeur God wil dat ons verlos </a:t>
            </a:r>
            <a:r>
              <a:rPr lang="af-ZA" i="1" dirty="0" smtClean="0"/>
              <a:t/>
            </a:r>
            <a:br>
              <a:rPr lang="af-ZA" i="1" dirty="0" smtClean="0"/>
            </a:br>
            <a:r>
              <a:rPr lang="af-ZA" i="1" dirty="0" smtClean="0"/>
              <a:t>moet </a:t>
            </a:r>
            <a:r>
              <a:rPr lang="af-ZA" i="1" dirty="0"/>
              <a:t>word nie.”</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r>
              <a:rPr lang="af-ZA" b="1" dirty="0">
                <a:solidFill>
                  <a:srgbClr val="00B050"/>
                </a:solidFill>
              </a:rPr>
              <a:t>Matt. </a:t>
            </a:r>
            <a:r>
              <a:rPr lang="af-ZA" b="1" dirty="0" smtClean="0">
                <a:solidFill>
                  <a:srgbClr val="00B050"/>
                </a:solidFill>
              </a:rPr>
              <a:t>11:28-30</a:t>
            </a:r>
            <a:r>
              <a:rPr lang="af-ZA" b="1" i="1" dirty="0" smtClean="0"/>
              <a:t/>
            </a:r>
            <a:br>
              <a:rPr lang="af-ZA" b="1" i="1" dirty="0" smtClean="0"/>
            </a:br>
            <a:r>
              <a:rPr lang="af-ZA" i="1" dirty="0" smtClean="0"/>
              <a:t>“Kom </a:t>
            </a:r>
            <a:r>
              <a:rPr lang="af-ZA" i="1" dirty="0"/>
              <a:t>na My toe, almal wat uitgeput en oorlaai is, en Ek sal julle rus gee. </a:t>
            </a:r>
            <a:r>
              <a:rPr lang="af-ZA" i="1" dirty="0" smtClean="0"/>
              <a:t>Neem </a:t>
            </a:r>
            <a:r>
              <a:rPr lang="af-ZA" i="1" dirty="0"/>
              <a:t>my juk op julle en leer van My, want Ek is sagmoedig en nederig van hart, </a:t>
            </a:r>
            <a:r>
              <a:rPr lang="af-ZA" i="1" dirty="0" smtClean="0"/>
              <a:t/>
            </a:r>
            <a:br>
              <a:rPr lang="af-ZA" i="1" dirty="0" smtClean="0"/>
            </a:br>
            <a:r>
              <a:rPr lang="af-ZA" i="1" dirty="0" smtClean="0"/>
              <a:t>en </a:t>
            </a:r>
            <a:r>
              <a:rPr lang="af-ZA" i="1" dirty="0"/>
              <a:t>julle sal rus kry vir julle gemoed. </a:t>
            </a:r>
            <a:r>
              <a:rPr lang="af-ZA" i="1" dirty="0" smtClean="0"/>
              <a:t/>
            </a:r>
            <a:br>
              <a:rPr lang="af-ZA" i="1" dirty="0" smtClean="0"/>
            </a:br>
            <a:r>
              <a:rPr lang="af-ZA" i="1" dirty="0" smtClean="0"/>
              <a:t>My </a:t>
            </a:r>
            <a:r>
              <a:rPr lang="af-ZA" i="1" dirty="0"/>
              <a:t>juk is sag en my las is lig</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a:t>
            </a:r>
            <a:r>
              <a:rPr lang="af-ZA" b="1" dirty="0" smtClean="0">
                <a:solidFill>
                  <a:srgbClr val="00B050"/>
                </a:solidFill>
              </a:rPr>
              <a:t>9:18</a:t>
            </a:r>
            <a:r>
              <a:rPr lang="af-ZA" b="1" i="1" dirty="0" smtClean="0"/>
              <a:t/>
            </a:r>
            <a:br>
              <a:rPr lang="af-ZA" b="1" i="1" dirty="0" smtClean="0"/>
            </a:br>
            <a:r>
              <a:rPr lang="af-ZA" i="1" dirty="0" smtClean="0"/>
              <a:t>“My </a:t>
            </a:r>
            <a:r>
              <a:rPr lang="af-ZA" i="1" dirty="0"/>
              <a:t>dogter het nou net gesterwe, maar kom lê u hand op haar en sy sal weer lewe</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 Kor. </a:t>
            </a:r>
            <a:r>
              <a:rPr lang="af-ZA" b="1" dirty="0" smtClean="0">
                <a:solidFill>
                  <a:srgbClr val="00B050"/>
                </a:solidFill>
              </a:rPr>
              <a:t>15:51</a:t>
            </a:r>
            <a:r>
              <a:rPr lang="af-ZA" b="1" i="1" dirty="0" smtClean="0"/>
              <a:t/>
            </a:r>
            <a:br>
              <a:rPr lang="af-ZA" b="1" i="1" dirty="0" smtClean="0"/>
            </a:br>
            <a:r>
              <a:rPr lang="af-ZA" i="1" dirty="0" smtClean="0"/>
              <a:t>“Dood</a:t>
            </a:r>
            <a:r>
              <a:rPr lang="af-ZA" i="1" dirty="0"/>
              <a:t>, waar is jou oorwinning? </a:t>
            </a:r>
            <a:r>
              <a:rPr lang="af-ZA" i="1" dirty="0" smtClean="0"/>
              <a:t/>
            </a:r>
            <a:br>
              <a:rPr lang="af-ZA" i="1" dirty="0" smtClean="0"/>
            </a:br>
            <a:r>
              <a:rPr lang="af-ZA" i="1" dirty="0" smtClean="0"/>
              <a:t>Dood</a:t>
            </a:r>
            <a:r>
              <a:rPr lang="af-ZA" i="1" dirty="0"/>
              <a:t>, waar is jou angel</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37</Words>
  <Application>Microsoft Office PowerPoint</Application>
  <PresentationFormat>On-screen Show (16:9)</PresentationFormat>
  <Paragraphs>8</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Luk. 8:40-56  'n Kykie in die karakter van Jesus </vt:lpstr>
      <vt:lpstr>Slide 2</vt:lpstr>
      <vt:lpstr>Hand 4:16 “Hý bring die verlossing en niemand anders nie. Daar is geen ander naam op die aarde aan die mense gegee waardeur God wil dat ons verlos  moet word nie.”</vt:lpstr>
      <vt:lpstr>Slide 4</vt:lpstr>
      <vt:lpstr>Matt. 11:28-30 “Kom na My toe, almal wat uitgeput en oorlaai is, en Ek sal julle rus gee. Neem my juk op julle en leer van My, want Ek is sagmoedig en nederig van hart,  en julle sal rus kry vir julle gemoed.  My juk is sag en my las is lig.”</vt:lpstr>
      <vt:lpstr>Slide 6</vt:lpstr>
      <vt:lpstr>Matt. 9:18 “My dogter het nou net gesterwe, maar kom lê u hand op haar en sy sal weer lewe.”</vt:lpstr>
      <vt:lpstr>Slide 8</vt:lpstr>
      <vt:lpstr>I Kor. 15:51 “Dood, waar is jou oorwinning?  Dood, waar is jou angel?”</vt:lpstr>
      <vt:lpstr>Slide 10</vt:lpstr>
      <vt:lpstr>Kol. 1:17 “Voor alles was Hy al daar,  en deur Hom bly alles in stand.”</vt:lpstr>
      <vt:lpstr>Slide 12</vt:lpstr>
      <vt:lpstr>“There is no gospel of Jesus Christ without the cross in all its meaning  and the ressurrection with all  that it accomplished.”       John MacArthur</vt:lpstr>
      <vt:lpstr>I Kor. 2:2 “Ek het my voorgeneem om met julle oor niks anders te praat nie as oor Jesus as die Christus, en wel oor  Hom as die gekruisigde.”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8:40-56  'n Kykie in die karakter van Jesus </dc:title>
  <dc:creator>Windows User</dc:creator>
  <cp:lastModifiedBy>Windows User</cp:lastModifiedBy>
  <cp:revision>1</cp:revision>
  <dcterms:created xsi:type="dcterms:W3CDTF">2026-04-23T06:48:08Z</dcterms:created>
  <dcterms:modified xsi:type="dcterms:W3CDTF">2026-04-23T06:52:15Z</dcterms:modified>
</cp:coreProperties>
</file>