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889" autoAdjust="0"/>
    <p:restoredTop sz="94660"/>
  </p:normalViewPr>
  <p:slideViewPr>
    <p:cSldViewPr>
      <p:cViewPr varScale="1">
        <p:scale>
          <a:sx n="149" d="100"/>
          <a:sy n="149" d="100"/>
        </p:scale>
        <p:origin x="-948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1C90-4C5C-4111-99C8-3B27EAA60C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CB7D-6588-459D-9B9D-32D7550AF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1C90-4C5C-4111-99C8-3B27EAA60C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CB7D-6588-459D-9B9D-32D7550AF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1C90-4C5C-4111-99C8-3B27EAA60C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CB7D-6588-459D-9B9D-32D7550AF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1C90-4C5C-4111-99C8-3B27EAA60C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CB7D-6588-459D-9B9D-32D7550AF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1C90-4C5C-4111-99C8-3B27EAA60C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CB7D-6588-459D-9B9D-32D7550AF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1C90-4C5C-4111-99C8-3B27EAA60C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CB7D-6588-459D-9B9D-32D7550AF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1C90-4C5C-4111-99C8-3B27EAA60C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CB7D-6588-459D-9B9D-32D7550AF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1C90-4C5C-4111-99C8-3B27EAA60C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CB7D-6588-459D-9B9D-32D7550AF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1C90-4C5C-4111-99C8-3B27EAA60C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CB7D-6588-459D-9B9D-32D7550AF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1C90-4C5C-4111-99C8-3B27EAA60C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CB7D-6588-459D-9B9D-32D7550AF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D1C90-4C5C-4111-99C8-3B27EAA60C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CB7D-6588-459D-9B9D-32D7550AF0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D1C90-4C5C-4111-99C8-3B27EAA60C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3CB7D-6588-459D-9B9D-32D7550AF0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u="sng" dirty="0"/>
              <a:t>Luk. </a:t>
            </a:r>
            <a:r>
              <a:rPr lang="af-ZA" b="1" u="sng" dirty="0" smtClean="0"/>
              <a:t>8:43-44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Uiteindelik genees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Bring no good works, no good words, no good feelings, no good resolves,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as </a:t>
            </a:r>
            <a:r>
              <a:rPr lang="af-ZA" i="1" dirty="0"/>
              <a:t>the price of pardon;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come </a:t>
            </a:r>
            <a:r>
              <a:rPr lang="af-ZA" i="1" dirty="0"/>
              <a:t>with an empty hand,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and </a:t>
            </a:r>
            <a:r>
              <a:rPr lang="af-ZA" i="1" dirty="0"/>
              <a:t>touch the Lord by faith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 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6:2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“Hoe </a:t>
            </a:r>
            <a:r>
              <a:rPr lang="af-ZA" i="1" dirty="0"/>
              <a:t>kan ons wat dood is vir die sonde, nog daarin voortlewe?”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6:22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i="1" dirty="0" smtClean="0"/>
              <a:t>“Maar </a:t>
            </a:r>
            <a:r>
              <a:rPr lang="af-ZA" i="1" dirty="0"/>
              <a:t>nou – julle is vrygemaak van die sonde en in diens van God gestel en die vrug daarvan is dat julle geheilig word, en die uiteinde is die ewige lewe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6:23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i="1" dirty="0" smtClean="0"/>
              <a:t>“Die </a:t>
            </a:r>
            <a:r>
              <a:rPr lang="af-ZA" i="1" dirty="0"/>
              <a:t>loon wat die sonde gee,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is </a:t>
            </a:r>
            <a:r>
              <a:rPr lang="af-ZA" i="1" dirty="0"/>
              <a:t>die dood; </a:t>
            </a:r>
            <a:r>
              <a:rPr lang="af-ZA" i="1" dirty="0" smtClean="0"/>
              <a:t>die </a:t>
            </a:r>
            <a:r>
              <a:rPr lang="af-ZA" i="1" dirty="0"/>
              <a:t>genadegawe </a:t>
            </a:r>
            <a:r>
              <a:rPr lang="af-ZA" i="1" dirty="0" smtClean="0"/>
              <a:t>wat </a:t>
            </a:r>
            <a:r>
              <a:rPr lang="af-ZA" i="1" dirty="0"/>
              <a:t>God gee, </a:t>
            </a:r>
            <a:r>
              <a:rPr lang="af-ZA" i="1" dirty="0" smtClean="0"/>
              <a:t>is </a:t>
            </a:r>
            <a:r>
              <a:rPr lang="af-ZA" i="1" dirty="0"/>
              <a:t>die ewige lewe </a:t>
            </a:r>
            <a:r>
              <a:rPr lang="af-ZA" i="1" dirty="0" smtClean="0"/>
              <a:t>in </a:t>
            </a:r>
            <a:r>
              <a:rPr lang="af-ZA" i="1" dirty="0"/>
              <a:t>Christus Jesus </a:t>
            </a:r>
            <a:r>
              <a:rPr lang="af-ZA" i="1" dirty="0" smtClean="0"/>
              <a:t>ons </a:t>
            </a:r>
            <a:r>
              <a:rPr lang="af-ZA" i="1" dirty="0"/>
              <a:t>Here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Pet. </a:t>
            </a:r>
            <a:r>
              <a:rPr lang="af-ZA" b="1" dirty="0" smtClean="0">
                <a:solidFill>
                  <a:srgbClr val="00B050"/>
                </a:solidFill>
              </a:rPr>
              <a:t>4:18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“As </a:t>
            </a:r>
            <a:r>
              <a:rPr lang="af-ZA" i="1" dirty="0"/>
              <a:t>'n gelowige beswaarlik gered word, wat word dan van 'n goddelose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en </a:t>
            </a:r>
            <a:r>
              <a:rPr lang="af-ZA" i="1" dirty="0"/>
              <a:t>'n sondaar?”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Jak. </a:t>
            </a:r>
            <a:r>
              <a:rPr lang="af-ZA" b="1" dirty="0" smtClean="0">
                <a:solidFill>
                  <a:srgbClr val="00B050"/>
                </a:solidFill>
              </a:rPr>
              <a:t>1:14-15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“Maar </a:t>
            </a:r>
            <a:r>
              <a:rPr lang="af-ZA" i="1" dirty="0"/>
              <a:t>'n mens word verlei deur sy eie begeertes wat hom aanlok en saamsleep. Daarna, as die begeertes bevrug geraak het, bring dit die sonde voort; en as die sonde ryp geword het, loop dit uit op die dood.”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37</Words>
  <Application>Microsoft Office PowerPoint</Application>
  <PresentationFormat>On-screen Show (16:9)</PresentationFormat>
  <Paragraphs>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Luk. 8:43-44  Uiteindelik genees</vt:lpstr>
      <vt:lpstr>Slide 2</vt:lpstr>
      <vt:lpstr>Rom. 6:2 “Hoe kan ons wat dood is vir die sonde, nog daarin voortlewe?”</vt:lpstr>
      <vt:lpstr>Rom. 6:22 “Maar nou – julle is vrygemaak van die sonde en in diens van God gestel en die vrug daarvan is dat julle geheilig word, en die uiteinde is die ewige lewe.”</vt:lpstr>
      <vt:lpstr>Rom. 6:23 “Die loon wat die sonde gee,  is die dood; die genadegawe wat God gee, is die ewige lewe in Christus Jesus ons Here.”</vt:lpstr>
      <vt:lpstr>I Pet. 4:18 “As 'n gelowige beswaarlik gered word, wat word dan van 'n goddelose  en 'n sondaar?”</vt:lpstr>
      <vt:lpstr>Slide 7</vt:lpstr>
      <vt:lpstr>Jak. 1:14-15 “Maar 'n mens word verlei deur sy eie begeertes wat hom aanlok en saamsleep. Daarna, as die begeertes bevrug geraak het, bring dit die sonde voort; en as die sonde ryp geword het, loop dit uit op die dood.”</vt:lpstr>
      <vt:lpstr>Slide 9</vt:lpstr>
      <vt:lpstr>“Bring no good works, no good words, no good feelings, no good resolves,  as the price of pardon;  come with an empty hand,  and touch the Lord by faith.”       C.H. Spurgeon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Luk. 8:43-44  Uiteindelik genees</dc:title>
  <dc:creator>Windows User</dc:creator>
  <cp:lastModifiedBy>Windows User</cp:lastModifiedBy>
  <cp:revision>1</cp:revision>
  <dcterms:created xsi:type="dcterms:W3CDTF">2026-04-30T05:56:34Z</dcterms:created>
  <dcterms:modified xsi:type="dcterms:W3CDTF">2026-04-30T06:01:38Z</dcterms:modified>
</cp:coreProperties>
</file>