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6844" autoAdjust="0"/>
    <p:restoredTop sz="94660"/>
  </p:normalViewPr>
  <p:slideViewPr>
    <p:cSldViewPr>
      <p:cViewPr varScale="1">
        <p:scale>
          <a:sx n="149" d="100"/>
          <a:sy n="149" d="100"/>
        </p:scale>
        <p:origin x="-1008" y="-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F958A-F9B2-4BA5-AD4F-4DD4DE5061D5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BAACA-F02E-497C-AC42-C8A45FF418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F958A-F9B2-4BA5-AD4F-4DD4DE5061D5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BAACA-F02E-497C-AC42-C8A45FF418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F958A-F9B2-4BA5-AD4F-4DD4DE5061D5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BAACA-F02E-497C-AC42-C8A45FF418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F958A-F9B2-4BA5-AD4F-4DD4DE5061D5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BAACA-F02E-497C-AC42-C8A45FF418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F958A-F9B2-4BA5-AD4F-4DD4DE5061D5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BAACA-F02E-497C-AC42-C8A45FF418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F958A-F9B2-4BA5-AD4F-4DD4DE5061D5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BAACA-F02E-497C-AC42-C8A45FF418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F958A-F9B2-4BA5-AD4F-4DD4DE5061D5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BAACA-F02E-497C-AC42-C8A45FF418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F958A-F9B2-4BA5-AD4F-4DD4DE5061D5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BAACA-F02E-497C-AC42-C8A45FF418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F958A-F9B2-4BA5-AD4F-4DD4DE5061D5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BAACA-F02E-497C-AC42-C8A45FF418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F958A-F9B2-4BA5-AD4F-4DD4DE5061D5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BAACA-F02E-497C-AC42-C8A45FF418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F958A-F9B2-4BA5-AD4F-4DD4DE5061D5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BAACA-F02E-497C-AC42-C8A45FF418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3F958A-F9B2-4BA5-AD4F-4DD4DE5061D5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EBAACA-F02E-497C-AC42-C8A45FF4185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43500"/>
          </a:xfrm>
        </p:spPr>
        <p:txBody>
          <a:bodyPr/>
          <a:lstStyle/>
          <a:p>
            <a:r>
              <a:rPr lang="af-ZA" b="1" u="sng" dirty="0"/>
              <a:t>Luk. </a:t>
            </a:r>
            <a:r>
              <a:rPr lang="af-ZA" b="1" u="sng" dirty="0" smtClean="0"/>
              <a:t>9:1-9</a:t>
            </a:r>
            <a:br>
              <a:rPr lang="af-ZA" b="1" u="sng" dirty="0" smtClean="0"/>
            </a:br>
            <a:r>
              <a:rPr lang="af-ZA" b="1" u="sng" dirty="0"/>
              <a:t/>
            </a:r>
            <a:br>
              <a:rPr lang="af-ZA" b="1" u="sng" dirty="0"/>
            </a:br>
            <a:r>
              <a:rPr lang="af-ZA" b="1" dirty="0" smtClean="0"/>
              <a:t>Die </a:t>
            </a:r>
            <a:r>
              <a:rPr lang="af-ZA" b="1" dirty="0"/>
              <a:t>profiel van 'n christelike </a:t>
            </a:r>
            <a:r>
              <a:rPr lang="af-ZA" b="1" dirty="0" smtClean="0"/>
              <a:t>boodskapper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435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Jak. 1:5</a:t>
            </a:r>
            <a:r>
              <a:rPr lang="af-ZA" i="1" dirty="0">
                <a:solidFill>
                  <a:srgbClr val="00B050"/>
                </a:solidFill>
              </a:rPr>
              <a:t>	</a:t>
            </a:r>
            <a:r>
              <a:rPr lang="af-ZA" i="1" dirty="0" smtClean="0"/>
              <a:t/>
            </a:r>
            <a:br>
              <a:rPr lang="af-ZA" i="1" dirty="0" smtClean="0"/>
            </a:br>
            <a:r>
              <a:rPr lang="af-ZA" i="1" dirty="0" smtClean="0"/>
              <a:t>“</a:t>
            </a:r>
            <a:r>
              <a:rPr lang="af-ZA" i="1" dirty="0"/>
              <a:t>As een van julle wysheid kortkom, moet hy dit van God bid, en Hy sal dit aan hom gee, want God gee aan almal sonder voorbehoud en sonder verwyt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435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I Tim. </a:t>
            </a:r>
            <a:r>
              <a:rPr lang="af-ZA" b="1" dirty="0" smtClean="0">
                <a:solidFill>
                  <a:srgbClr val="00B050"/>
                </a:solidFill>
              </a:rPr>
              <a:t>3:15</a:t>
            </a:r>
            <a:r>
              <a:rPr lang="af-ZA" b="1" dirty="0" smtClean="0"/>
              <a:t/>
            </a:r>
            <a:br>
              <a:rPr lang="af-ZA" b="1" dirty="0" smtClean="0"/>
            </a:br>
            <a:r>
              <a:rPr lang="af-ZA" i="1" dirty="0" smtClean="0"/>
              <a:t>“Die </a:t>
            </a:r>
            <a:r>
              <a:rPr lang="af-ZA" i="1" dirty="0"/>
              <a:t>gemeente is die draer en beskermer van die waarheid.”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435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Hebr. 12:14</a:t>
            </a:r>
            <a:r>
              <a:rPr lang="af-ZA" i="1" dirty="0">
                <a:solidFill>
                  <a:srgbClr val="00B050"/>
                </a:solidFill>
              </a:rPr>
              <a:t>	</a:t>
            </a:r>
            <a:r>
              <a:rPr lang="af-ZA" i="1" dirty="0" smtClean="0">
                <a:solidFill>
                  <a:srgbClr val="00B050"/>
                </a:solidFill>
              </a:rPr>
              <a:t/>
            </a:r>
            <a:br>
              <a:rPr lang="af-ZA" i="1" dirty="0" smtClean="0">
                <a:solidFill>
                  <a:srgbClr val="00B050"/>
                </a:solidFill>
              </a:rPr>
            </a:br>
            <a:r>
              <a:rPr lang="af-ZA" i="1" dirty="0" smtClean="0"/>
              <a:t>“</a:t>
            </a:r>
            <a:r>
              <a:rPr lang="af-ZA" i="1" dirty="0"/>
              <a:t>Beywer julle vir vrede met alle mense asook vir 'n heilige lewe, waarsonder niemand die Here sal sien nie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43500"/>
          </a:xfrm>
        </p:spPr>
        <p:txBody>
          <a:bodyPr>
            <a:normAutofit fontScale="90000"/>
          </a:bodyPr>
          <a:lstStyle/>
          <a:p>
            <a:r>
              <a:rPr lang="af-ZA" b="1" dirty="0">
                <a:solidFill>
                  <a:srgbClr val="00B050"/>
                </a:solidFill>
              </a:rPr>
              <a:t>II Tim. </a:t>
            </a:r>
            <a:r>
              <a:rPr lang="af-ZA" b="1" dirty="0" smtClean="0">
                <a:solidFill>
                  <a:srgbClr val="00B050"/>
                </a:solidFill>
              </a:rPr>
              <a:t>4:20</a:t>
            </a:r>
            <a:r>
              <a:rPr lang="af-ZA" b="1" i="1" dirty="0" smtClean="0"/>
              <a:t/>
            </a:r>
            <a:br>
              <a:rPr lang="af-ZA" b="1" i="1" dirty="0" smtClean="0"/>
            </a:br>
            <a:r>
              <a:rPr lang="af-ZA" i="1" dirty="0" smtClean="0"/>
              <a:t>“Erastus </a:t>
            </a:r>
            <a:r>
              <a:rPr lang="af-ZA" i="1" dirty="0"/>
              <a:t>het in Korinte agtergebly; Trofimus het ek in Milete siek agtergelaat</a:t>
            </a:r>
            <a:r>
              <a:rPr lang="af-ZA" i="1" dirty="0" smtClean="0"/>
              <a:t>.”</a:t>
            </a:r>
            <a:br>
              <a:rPr lang="af-ZA" i="1" dirty="0" smtClean="0"/>
            </a:br>
            <a:r>
              <a:rPr lang="af-ZA" b="1" dirty="0">
                <a:solidFill>
                  <a:srgbClr val="00B050"/>
                </a:solidFill>
              </a:rPr>
              <a:t> I Tim. </a:t>
            </a:r>
            <a:r>
              <a:rPr lang="af-ZA" b="1" dirty="0" smtClean="0">
                <a:solidFill>
                  <a:srgbClr val="00B050"/>
                </a:solidFill>
              </a:rPr>
              <a:t>5:23</a:t>
            </a:r>
            <a:r>
              <a:rPr lang="af-ZA" b="1" i="1" dirty="0" smtClean="0"/>
              <a:t/>
            </a:r>
            <a:br>
              <a:rPr lang="af-ZA" b="1" i="1" dirty="0" smtClean="0"/>
            </a:br>
            <a:r>
              <a:rPr lang="af-ZA" i="1" dirty="0" smtClean="0"/>
              <a:t>“Moenie </a:t>
            </a:r>
            <a:r>
              <a:rPr lang="af-ZA" i="1" dirty="0"/>
              <a:t>langer net water drink nie. Gebruik 'n bietjie wyn vir die maag en vir jou herhaalde ongesteldhede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435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Matt. </a:t>
            </a:r>
            <a:r>
              <a:rPr lang="af-ZA" b="1" dirty="0" smtClean="0">
                <a:solidFill>
                  <a:srgbClr val="00B050"/>
                </a:solidFill>
              </a:rPr>
              <a:t>10:8</a:t>
            </a:r>
            <a:r>
              <a:rPr lang="af-ZA" b="1" i="1" dirty="0" smtClean="0"/>
              <a:t/>
            </a:r>
            <a:br>
              <a:rPr lang="af-ZA" b="1" i="1" dirty="0" smtClean="0"/>
            </a:br>
            <a:r>
              <a:rPr lang="af-ZA" i="1" dirty="0" smtClean="0"/>
              <a:t>“Maak </a:t>
            </a:r>
            <a:r>
              <a:rPr lang="af-ZA" i="1" dirty="0"/>
              <a:t>siekes gesond, wek dooies op, reinig melaatses en dryf bose geeste uit. Julle het dit verniet ontvang, </a:t>
            </a:r>
            <a:r>
              <a:rPr lang="af-ZA" i="1" dirty="0" smtClean="0"/>
              <a:t/>
            </a:r>
            <a:br>
              <a:rPr lang="af-ZA" i="1" dirty="0" smtClean="0"/>
            </a:br>
            <a:r>
              <a:rPr lang="af-ZA" i="1" dirty="0" smtClean="0"/>
              <a:t>gee </a:t>
            </a:r>
            <a:r>
              <a:rPr lang="af-ZA" i="1" dirty="0"/>
              <a:t>dit ook verniet.”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20</Words>
  <Application>Microsoft Office PowerPoint</Application>
  <PresentationFormat>On-screen Show (16:9)</PresentationFormat>
  <Paragraphs>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Luk. 9:1-9  Die profiel van 'n christelike boodskapper</vt:lpstr>
      <vt:lpstr>Slide 2</vt:lpstr>
      <vt:lpstr>I Tim. 3:15 “Die gemeente is die draer en beskermer van die waarheid.”</vt:lpstr>
      <vt:lpstr>Hebr. 12:14  “Beywer julle vir vrede met alle mense asook vir 'n heilige lewe, waarsonder niemand die Here sal sien nie.”</vt:lpstr>
      <vt:lpstr>Slide 5</vt:lpstr>
      <vt:lpstr>II Tim. 4:20 “Erastus het in Korinte agtergebly; Trofimus het ek in Milete siek agtergelaat.”  I Tim. 5:23 “Moenie langer net water drink nie. Gebruik 'n bietjie wyn vir die maag en vir jou herhaalde ongesteldhede.”</vt:lpstr>
      <vt:lpstr>Slide 7</vt:lpstr>
      <vt:lpstr>Matt. 10:8 “Maak siekes gesond, wek dooies op, reinig melaatses en dryf bose geeste uit. Julle het dit verniet ontvang,  gee dit ook verniet.”</vt:lpstr>
      <vt:lpstr>Slide 9</vt:lpstr>
      <vt:lpstr>Jak. 1:5  “As een van julle wysheid kortkom, moet hy dit van God bid, en Hy sal dit aan hom gee, want God gee aan almal sonder voorbehoud en sonder verwyt.”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Luk. 9:1-9  Die profiel van 'n christelike boodskapper</dc:title>
  <dc:creator>Windows User</dc:creator>
  <cp:lastModifiedBy>Windows User</cp:lastModifiedBy>
  <cp:revision>1</cp:revision>
  <dcterms:created xsi:type="dcterms:W3CDTF">2026-05-07T06:31:15Z</dcterms:created>
  <dcterms:modified xsi:type="dcterms:W3CDTF">2026-05-07T06:34:14Z</dcterms:modified>
</cp:coreProperties>
</file>