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9248" autoAdjust="0"/>
    <p:restoredTop sz="94660"/>
  </p:normalViewPr>
  <p:slideViewPr>
    <p:cSldViewPr>
      <p:cViewPr varScale="1">
        <p:scale>
          <a:sx n="149" d="100"/>
          <a:sy n="149" d="100"/>
        </p:scale>
        <p:origin x="-870"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C2B3EB-BFF0-48E4-9026-9FAEE581E8F2}"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2B3EB-BFF0-48E4-9026-9FAEE581E8F2}"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2B3EB-BFF0-48E4-9026-9FAEE581E8F2}"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2B3EB-BFF0-48E4-9026-9FAEE581E8F2}"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C2B3EB-BFF0-48E4-9026-9FAEE581E8F2}" type="datetimeFigureOut">
              <a:rPr lang="en-US" smtClean="0"/>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C2B3EB-BFF0-48E4-9026-9FAEE581E8F2}" type="datetimeFigureOut">
              <a:rPr lang="en-US" smtClean="0"/>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C2B3EB-BFF0-48E4-9026-9FAEE581E8F2}" type="datetimeFigureOut">
              <a:rPr lang="en-US" smtClean="0"/>
              <a:t>5/28/2026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C2B3EB-BFF0-48E4-9026-9FAEE581E8F2}" type="datetimeFigureOut">
              <a:rPr lang="en-US" smtClean="0"/>
              <a:t>5/28/2026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C2B3EB-BFF0-48E4-9026-9FAEE581E8F2}" type="datetimeFigureOut">
              <a:rPr lang="en-US" smtClean="0"/>
              <a:t>5/28/2026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2B3EB-BFF0-48E4-9026-9FAEE581E8F2}" type="datetimeFigureOut">
              <a:rPr lang="en-US" smtClean="0"/>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2B3EB-BFF0-48E4-9026-9FAEE581E8F2}" type="datetimeFigureOut">
              <a:rPr lang="en-US" smtClean="0"/>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10EA70-AF29-42E9-8815-D6730D3475B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AC2B3EB-BFF0-48E4-9026-9FAEE581E8F2}" type="datetimeFigureOut">
              <a:rPr lang="en-US" smtClean="0"/>
              <a:t>5/28/2026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E10EA70-AF29-42E9-8815-D6730D3475B0}"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9:10-17</a:t>
            </a:r>
            <a:br>
              <a:rPr lang="af-ZA" b="1" u="sng" dirty="0" smtClean="0"/>
            </a:br>
            <a:r>
              <a:rPr lang="af-ZA" b="1" u="sng" dirty="0"/>
              <a:t/>
            </a:r>
            <a:br>
              <a:rPr lang="af-ZA" b="1" u="sng" dirty="0"/>
            </a:br>
            <a:r>
              <a:rPr lang="af-ZA" b="1" dirty="0" smtClean="0"/>
              <a:t>'n </a:t>
            </a:r>
            <a:r>
              <a:rPr lang="af-ZA" b="1" dirty="0"/>
              <a:t>Verlosser wat </a:t>
            </a:r>
            <a:r>
              <a:rPr lang="af-ZA" b="1" dirty="0" smtClean="0"/>
              <a:t>omgee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Hebr. </a:t>
            </a:r>
            <a:r>
              <a:rPr lang="af-ZA" b="1" dirty="0" smtClean="0">
                <a:solidFill>
                  <a:srgbClr val="00B050"/>
                </a:solidFill>
              </a:rPr>
              <a:t>12:1</a:t>
            </a:r>
            <a:r>
              <a:rPr lang="af-ZA" b="1" dirty="0" smtClean="0"/>
              <a:t/>
            </a:r>
            <a:br>
              <a:rPr lang="af-ZA" b="1" dirty="0" smtClean="0"/>
            </a:br>
            <a:r>
              <a:rPr lang="af-ZA" i="1" dirty="0" smtClean="0"/>
              <a:t>“Terwyl </a:t>
            </a:r>
            <a:r>
              <a:rPr lang="af-ZA" i="1" dirty="0"/>
              <a:t>ons dan so 'n groot skare geloofsgetuies rondom ons het, laat ons elke las van ons afgooi, ook die sonde wat ons so maklik verstrik, en laat ons die wedloop wat vir ons voorlê, met volharding hardloop,”</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3:15</a:t>
            </a:r>
            <a:r>
              <a:rPr lang="af-ZA" b="1" i="1" dirty="0" smtClean="0"/>
              <a:t/>
            </a:r>
            <a:br>
              <a:rPr lang="af-ZA" b="1" i="1" dirty="0" smtClean="0"/>
            </a:br>
            <a:r>
              <a:rPr lang="af-ZA" i="1" dirty="0" smtClean="0"/>
              <a:t>“Wees </a:t>
            </a:r>
            <a:r>
              <a:rPr lang="af-ZA" i="1" dirty="0"/>
              <a:t>altyd gereed om 'n antwoord te gee aan elkeen wat van julle 'n verduideliking eis oor die hoop </a:t>
            </a:r>
            <a:r>
              <a:rPr lang="af-ZA" i="1" dirty="0" smtClean="0"/>
              <a:t/>
            </a:r>
            <a:br>
              <a:rPr lang="af-ZA" i="1" dirty="0" smtClean="0"/>
            </a:br>
            <a:r>
              <a:rPr lang="af-ZA" i="1" dirty="0" smtClean="0"/>
              <a:t>wat </a:t>
            </a:r>
            <a:r>
              <a:rPr lang="af-ZA" i="1" dirty="0"/>
              <a:t>in julle lewe.”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10</Words>
  <Application>Microsoft Office PowerPoint</Application>
  <PresentationFormat>On-screen Show (16:9)</PresentationFormat>
  <Paragraphs>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Luk. 9:10-17  'n Verlosser wat omgee</vt:lpstr>
      <vt:lpstr>Slide 2</vt:lpstr>
      <vt:lpstr>Hebr. 12:1 “Terwyl ons dan so 'n groot skare geloofsgetuies rondom ons het, laat ons elke las van ons afgooi, ook die sonde wat ons so maklik verstrik, en laat ons die wedloop wat vir ons voorlê, met volharding hardloop,”</vt:lpstr>
      <vt:lpstr>Slide 4</vt:lpstr>
      <vt:lpstr>I Pet. 3:15 “Wees altyd gereed om 'n antwoord te gee aan elkeen wat van julle 'n verduideliking eis oor die hoop  wat in julle lewe.”</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9:10-17  'n Verlosser wat omgee</dc:title>
  <dc:creator>Windows User</dc:creator>
  <cp:lastModifiedBy>Windows User</cp:lastModifiedBy>
  <cp:revision>1</cp:revision>
  <dcterms:created xsi:type="dcterms:W3CDTF">2026-05-28T05:56:33Z</dcterms:created>
  <dcterms:modified xsi:type="dcterms:W3CDTF">2026-05-28T05:58:36Z</dcterms:modified>
</cp:coreProperties>
</file>