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150" autoAdjust="0"/>
    <p:restoredTop sz="94660"/>
  </p:normalViewPr>
  <p:slideViewPr>
    <p:cSldViewPr>
      <p:cViewPr varScale="1">
        <p:scale>
          <a:sx n="149" d="100"/>
          <a:sy n="149" d="100"/>
        </p:scale>
        <p:origin x="-936"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BEB03C-CF66-4D8E-9162-9B733C13C28B}" type="datetimeFigureOut">
              <a:rPr lang="en-US" smtClean="0"/>
              <a:t>7/3/2026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72BC21-BDF7-4AEB-96E7-4EFC8F42181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BEB03C-CF66-4D8E-9162-9B733C13C28B}" type="datetimeFigureOut">
              <a:rPr lang="en-US" smtClean="0"/>
              <a:t>7/3/2026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72BC21-BDF7-4AEB-96E7-4EFC8F42181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BEB03C-CF66-4D8E-9162-9B733C13C28B}" type="datetimeFigureOut">
              <a:rPr lang="en-US" smtClean="0"/>
              <a:t>7/3/2026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72BC21-BDF7-4AEB-96E7-4EFC8F42181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BEB03C-CF66-4D8E-9162-9B733C13C28B}" type="datetimeFigureOut">
              <a:rPr lang="en-US" smtClean="0"/>
              <a:t>7/3/2026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72BC21-BDF7-4AEB-96E7-4EFC8F42181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BEB03C-CF66-4D8E-9162-9B733C13C28B}" type="datetimeFigureOut">
              <a:rPr lang="en-US" smtClean="0"/>
              <a:t>7/3/2026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72BC21-BDF7-4AEB-96E7-4EFC8F42181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BEB03C-CF66-4D8E-9162-9B733C13C28B}" type="datetimeFigureOut">
              <a:rPr lang="en-US" smtClean="0"/>
              <a:t>7/3/2026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72BC21-BDF7-4AEB-96E7-4EFC8F42181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BEB03C-CF66-4D8E-9162-9B733C13C28B}" type="datetimeFigureOut">
              <a:rPr lang="en-US" smtClean="0"/>
              <a:t>7/3/2026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72BC21-BDF7-4AEB-96E7-4EFC8F42181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BEB03C-CF66-4D8E-9162-9B733C13C28B}" type="datetimeFigureOut">
              <a:rPr lang="en-US" smtClean="0"/>
              <a:t>7/3/2026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72BC21-BDF7-4AEB-96E7-4EFC8F42181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BEB03C-CF66-4D8E-9162-9B733C13C28B}" type="datetimeFigureOut">
              <a:rPr lang="en-US" smtClean="0"/>
              <a:t>7/3/2026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72BC21-BDF7-4AEB-96E7-4EFC8F42181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BEB03C-CF66-4D8E-9162-9B733C13C28B}" type="datetimeFigureOut">
              <a:rPr lang="en-US" smtClean="0"/>
              <a:t>7/3/2026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72BC21-BDF7-4AEB-96E7-4EFC8F42181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BEB03C-CF66-4D8E-9162-9B733C13C28B}" type="datetimeFigureOut">
              <a:rPr lang="en-US" smtClean="0"/>
              <a:t>7/3/2026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72BC21-BDF7-4AEB-96E7-4EFC8F42181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BBEB03C-CF66-4D8E-9162-9B733C13C28B}" type="datetimeFigureOut">
              <a:rPr lang="en-US" smtClean="0"/>
              <a:t>7/3/2026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E72BC21-BDF7-4AEB-96E7-4EFC8F42181B}"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9:27-36</a:t>
            </a:r>
            <a:br>
              <a:rPr lang="af-ZA" b="1" u="sng" dirty="0" smtClean="0"/>
            </a:br>
            <a:r>
              <a:rPr lang="af-ZA" b="1" u="sng" dirty="0"/>
              <a:t/>
            </a:r>
            <a:br>
              <a:rPr lang="af-ZA" b="1" u="sng" dirty="0"/>
            </a:br>
            <a:r>
              <a:rPr lang="af-ZA" b="1" dirty="0" smtClean="0"/>
              <a:t>'n </a:t>
            </a:r>
            <a:r>
              <a:rPr lang="af-ZA" b="1" dirty="0"/>
              <a:t>Voorskou van Jesus se tweede </a:t>
            </a:r>
            <a:r>
              <a:rPr lang="af-ZA" b="1" dirty="0" smtClean="0"/>
              <a:t>koms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a:t>God wat gesê het: “Laat daar lig skyn uit die duisternis,” het ook in ons harte 'n lig laat skyn om ons te verlig met die </a:t>
            </a:r>
            <a:r>
              <a:rPr lang="af-ZA" i="1" u="sng" dirty="0"/>
              <a:t>kennis van die heerlikheid van God, wat van Jesus Christus uitstraal</a:t>
            </a:r>
            <a:r>
              <a:rPr lang="af-ZA" i="1" u="sng" dirty="0" smtClean="0"/>
              <a:t>.</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Jak. 2:1	</a:t>
            </a:r>
            <a:r>
              <a:rPr lang="af-ZA" b="1" dirty="0" smtClean="0">
                <a:solidFill>
                  <a:srgbClr val="00B050"/>
                </a:solidFill>
              </a:rPr>
              <a:t/>
            </a:r>
            <a:br>
              <a:rPr lang="af-ZA" b="1" dirty="0" smtClean="0">
                <a:solidFill>
                  <a:srgbClr val="00B050"/>
                </a:solidFill>
              </a:rPr>
            </a:br>
            <a:r>
              <a:rPr lang="af-ZA" i="1" dirty="0" smtClean="0"/>
              <a:t>“</a:t>
            </a:r>
            <a:r>
              <a:rPr lang="af-ZA" i="1" dirty="0"/>
              <a:t>My broers, julle wat glo in ons </a:t>
            </a:r>
            <a:r>
              <a:rPr lang="af-ZA" i="1" u="sng" dirty="0"/>
              <a:t>Here Jesus Christus, die Here aan wie die heerlikheid behoort</a:t>
            </a:r>
            <a:r>
              <a:rPr lang="af-ZA" i="1" dirty="0"/>
              <a:t>, moet mense nie volgens hulle uiterlike beoordeel nie.”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16:27</a:t>
            </a:r>
            <a:r>
              <a:rPr lang="af-ZA" i="1" dirty="0">
                <a:solidFill>
                  <a:srgbClr val="00B050"/>
                </a:solidFill>
              </a:rPr>
              <a:t>	</a:t>
            </a:r>
            <a:r>
              <a:rPr lang="af-ZA" i="1" dirty="0" smtClean="0"/>
              <a:t/>
            </a:r>
            <a:br>
              <a:rPr lang="af-ZA" i="1" dirty="0" smtClean="0"/>
            </a:br>
            <a:r>
              <a:rPr lang="af-ZA" i="1" dirty="0" smtClean="0"/>
              <a:t>“</a:t>
            </a:r>
            <a:r>
              <a:rPr lang="af-ZA" i="1" dirty="0"/>
              <a:t>Die Seun van die mens gaan saam met sy engele kom. Hy sal beklee wees met dieselfde heerlikheid as sy Vader en sal elkeen volgens sy dade vergeld</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25:31</a:t>
            </a:r>
            <a:r>
              <a:rPr lang="af-ZA" b="1" dirty="0" smtClean="0"/>
              <a:t/>
            </a:r>
            <a:br>
              <a:rPr lang="af-ZA" b="1" dirty="0" smtClean="0"/>
            </a:br>
            <a:r>
              <a:rPr lang="af-ZA" i="1" dirty="0" smtClean="0"/>
              <a:t>“Wanneer </a:t>
            </a:r>
            <a:r>
              <a:rPr lang="af-ZA" i="1" dirty="0"/>
              <a:t>die Seun van die mens </a:t>
            </a:r>
            <a:r>
              <a:rPr lang="af-ZA" i="1" dirty="0" smtClean="0"/>
              <a:t/>
            </a:r>
            <a:br>
              <a:rPr lang="af-ZA" i="1" dirty="0" smtClean="0"/>
            </a:br>
            <a:r>
              <a:rPr lang="af-ZA" i="1" dirty="0" smtClean="0"/>
              <a:t>in </a:t>
            </a:r>
            <a:r>
              <a:rPr lang="af-ZA" i="1" dirty="0"/>
              <a:t>majesteit kom en al die engele </a:t>
            </a:r>
            <a:r>
              <a:rPr lang="af-ZA" i="1" dirty="0" smtClean="0"/>
              <a:t/>
            </a:r>
            <a:br>
              <a:rPr lang="af-ZA" i="1" dirty="0" smtClean="0"/>
            </a:br>
            <a:r>
              <a:rPr lang="af-ZA" i="1" dirty="0" smtClean="0"/>
              <a:t>saam </a:t>
            </a:r>
            <a:r>
              <a:rPr lang="af-ZA" i="1" dirty="0"/>
              <a:t>met Hom, sal Hy op sy </a:t>
            </a:r>
            <a:r>
              <a:rPr lang="af-ZA" i="1" dirty="0" smtClean="0"/>
              <a:t/>
            </a:r>
            <a:br>
              <a:rPr lang="af-ZA" i="1" dirty="0" smtClean="0"/>
            </a:br>
            <a:r>
              <a:rPr lang="af-ZA" i="1" dirty="0" smtClean="0"/>
              <a:t>koninklike </a:t>
            </a:r>
            <a:r>
              <a:rPr lang="af-ZA" i="1" dirty="0"/>
              <a:t>troon gaan sit</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Open. </a:t>
            </a:r>
            <a:r>
              <a:rPr lang="af-ZA" b="1" dirty="0" smtClean="0">
                <a:solidFill>
                  <a:srgbClr val="00B050"/>
                </a:solidFill>
              </a:rPr>
              <a:t>1:13-16</a:t>
            </a:r>
            <a:r>
              <a:rPr lang="af-ZA" b="1" i="1" dirty="0" smtClean="0"/>
              <a:t/>
            </a:r>
            <a:br>
              <a:rPr lang="af-ZA" b="1" i="1" dirty="0" smtClean="0"/>
            </a:br>
            <a:r>
              <a:rPr lang="af-ZA" i="1" dirty="0" smtClean="0"/>
              <a:t>“en </a:t>
            </a:r>
            <a:r>
              <a:rPr lang="af-ZA" i="1" dirty="0"/>
              <a:t>tussen die lampe Iemand soos die Seun van die mens. Hy het 'n lang kleed aangehad en 'n goue band om sy bors </a:t>
            </a:r>
            <a:r>
              <a:rPr lang="af-ZA" i="1" dirty="0" smtClean="0"/>
              <a:t>gedra.</a:t>
            </a:r>
            <a:br>
              <a:rPr lang="af-ZA" i="1" dirty="0" smtClean="0"/>
            </a:br>
            <a:r>
              <a:rPr lang="af-ZA" i="1" dirty="0" smtClean="0"/>
              <a:t>Die </a:t>
            </a:r>
            <a:r>
              <a:rPr lang="af-ZA" i="1" dirty="0"/>
              <a:t>hare op sy kop was wit soos wit wol, soos sneeu, en sy oë het soos vuur gevlam.</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Autofit/>
          </a:bodyPr>
          <a:lstStyle/>
          <a:p>
            <a:r>
              <a:rPr lang="af-ZA" sz="4200" i="1" dirty="0"/>
              <a:t>Sy voete was soos geelkoper wat in 'n smeltoond gloei, en sy stem soos die gedruis van 'n groot watermassa. </a:t>
            </a:r>
            <a:r>
              <a:rPr lang="af-ZA" sz="4200" i="1" dirty="0" smtClean="0"/>
              <a:t/>
            </a:r>
            <a:br>
              <a:rPr lang="af-ZA" sz="4200" i="1" dirty="0" smtClean="0"/>
            </a:br>
            <a:r>
              <a:rPr lang="af-ZA" sz="4200" i="1" dirty="0" smtClean="0"/>
              <a:t>In </a:t>
            </a:r>
            <a:r>
              <a:rPr lang="af-ZA" sz="4200" i="1" dirty="0"/>
              <a:t>sy regterhand het Hy sewe sterre gehad, en 'n skerp swaard met twee snykante het uit sy mond uit gekom. </a:t>
            </a:r>
            <a:r>
              <a:rPr lang="af-ZA" sz="4200" i="1" dirty="0" smtClean="0"/>
              <a:t/>
            </a:r>
            <a:br>
              <a:rPr lang="af-ZA" sz="4200" i="1" dirty="0" smtClean="0"/>
            </a:br>
            <a:r>
              <a:rPr lang="af-ZA" sz="4200" i="1" dirty="0" smtClean="0"/>
              <a:t>Sy </a:t>
            </a:r>
            <a:r>
              <a:rPr lang="af-ZA" sz="4200" i="1" dirty="0"/>
              <a:t>hele voorkoms was soos die son </a:t>
            </a:r>
            <a:r>
              <a:rPr lang="af-ZA" sz="4200" i="1" dirty="0" smtClean="0"/>
              <a:t/>
            </a:r>
            <a:br>
              <a:rPr lang="af-ZA" sz="4200" i="1" dirty="0" smtClean="0"/>
            </a:br>
            <a:r>
              <a:rPr lang="af-ZA" sz="4200" i="1" dirty="0" smtClean="0"/>
              <a:t>wat </a:t>
            </a:r>
            <a:r>
              <a:rPr lang="af-ZA" sz="4200" i="1" dirty="0"/>
              <a:t>op sy helderste skyn</a:t>
            </a:r>
            <a:r>
              <a:rPr lang="af-ZA" sz="4200" i="1" dirty="0" smtClean="0"/>
              <a:t>.”</a:t>
            </a:r>
            <a:endParaRPr lang="en-US" sz="4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Eks. </a:t>
            </a:r>
            <a:r>
              <a:rPr lang="af-ZA" b="1" dirty="0" smtClean="0">
                <a:solidFill>
                  <a:srgbClr val="00B050"/>
                </a:solidFill>
              </a:rPr>
              <a:t>33:11</a:t>
            </a:r>
            <a:br>
              <a:rPr lang="af-ZA" b="1" dirty="0" smtClean="0">
                <a:solidFill>
                  <a:srgbClr val="00B050"/>
                </a:solidFill>
              </a:rPr>
            </a:br>
            <a:r>
              <a:rPr lang="af-ZA" i="1" dirty="0" smtClean="0"/>
              <a:t>“Die </a:t>
            </a:r>
            <a:r>
              <a:rPr lang="af-ZA" i="1" dirty="0"/>
              <a:t>Here het direk met Moses gepraat soos 'n man met sy vriend</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Eks </a:t>
            </a:r>
            <a:r>
              <a:rPr lang="af-ZA" b="1" dirty="0" smtClean="0">
                <a:solidFill>
                  <a:srgbClr val="00B050"/>
                </a:solidFill>
              </a:rPr>
              <a:t>33:18</a:t>
            </a:r>
            <a:r>
              <a:rPr lang="af-ZA" b="1" i="1" dirty="0" smtClean="0"/>
              <a:t/>
            </a:r>
            <a:br>
              <a:rPr lang="af-ZA" b="1" i="1" dirty="0" smtClean="0"/>
            </a:br>
            <a:r>
              <a:rPr lang="af-ZA" i="1" dirty="0" smtClean="0"/>
              <a:t>Toe </a:t>
            </a:r>
            <a:r>
              <a:rPr lang="af-ZA" i="1" dirty="0"/>
              <a:t>sê Moses: “Laat ek tog net u magtige verskyning sien</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Eks </a:t>
            </a:r>
            <a:r>
              <a:rPr lang="af-ZA" b="1" dirty="0" smtClean="0">
                <a:solidFill>
                  <a:srgbClr val="00B050"/>
                </a:solidFill>
              </a:rPr>
              <a:t>33:22-23</a:t>
            </a:r>
            <a:r>
              <a:rPr lang="af-ZA" b="1" dirty="0" smtClean="0"/>
              <a:t/>
            </a:r>
            <a:br>
              <a:rPr lang="af-ZA" b="1" dirty="0" smtClean="0"/>
            </a:br>
            <a:r>
              <a:rPr lang="af-ZA" i="1" dirty="0" smtClean="0"/>
              <a:t>“As </a:t>
            </a:r>
            <a:r>
              <a:rPr lang="af-ZA" i="1" dirty="0"/>
              <a:t>Ek in my magtige verskyning verbykom, sal Ek jou eers in 'n rotsskeur sit en jou met my hande toemaak totdat Ek verby is. Dan sal Ek my hande wegvat sodat jy My van agter kan sien. Niemand mag my gesig sien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Hebr. </a:t>
            </a:r>
            <a:r>
              <a:rPr lang="af-ZA" b="1" dirty="0" smtClean="0">
                <a:solidFill>
                  <a:srgbClr val="00B050"/>
                </a:solidFill>
              </a:rPr>
              <a:t>1:2-3</a:t>
            </a:r>
            <a:r>
              <a:rPr lang="af-ZA" b="1" i="1" dirty="0" smtClean="0"/>
              <a:t/>
            </a:r>
            <a:br>
              <a:rPr lang="af-ZA" b="1" i="1" dirty="0" smtClean="0"/>
            </a:br>
            <a:r>
              <a:rPr lang="af-ZA" i="1" dirty="0" smtClean="0"/>
              <a:t>“Uit </a:t>
            </a:r>
            <a:r>
              <a:rPr lang="af-ZA" i="1" dirty="0"/>
              <a:t>Hom straal die heerlikheid van God en Hy is die ewebeeld van die wese van God. Hy hou alle dinge deur sy magswoord in stand. Nadat Hy die reiniging van sondes bewerkstellig </a:t>
            </a:r>
            <a:r>
              <a:rPr lang="af-ZA" i="1" dirty="0" smtClean="0"/>
              <a:t>het,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a:t>het Hy gaan sit aan die regterhand van die Majesteit in die hoë hemel. Hy is net so verhewe bo die engele as wat die Naam wat God Hom gegee het, voortrefliker is as hulle naam</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Kor. </a:t>
            </a:r>
            <a:r>
              <a:rPr lang="af-ZA" b="1" dirty="0" smtClean="0">
                <a:solidFill>
                  <a:srgbClr val="00B050"/>
                </a:solidFill>
              </a:rPr>
              <a:t>2:8</a:t>
            </a:r>
            <a:r>
              <a:rPr lang="af-ZA" b="1" i="1" dirty="0" smtClean="0"/>
              <a:t/>
            </a:r>
            <a:br>
              <a:rPr lang="af-ZA" b="1" i="1" dirty="0" smtClean="0"/>
            </a:br>
            <a:r>
              <a:rPr lang="af-ZA" i="1" dirty="0" smtClean="0"/>
              <a:t>“Nie </a:t>
            </a:r>
            <a:r>
              <a:rPr lang="af-ZA" i="1" dirty="0"/>
              <a:t>een van die heersers van hierdie wêreld het hierdie wysheid geken nie. As hulle dit geken het, sou hulle nie die Here van die heerlikheid gekruisig het nie.”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Kor. </a:t>
            </a:r>
            <a:r>
              <a:rPr lang="af-ZA" b="1" dirty="0" smtClean="0">
                <a:solidFill>
                  <a:srgbClr val="00B050"/>
                </a:solidFill>
              </a:rPr>
              <a:t>4:3-5</a:t>
            </a:r>
            <a:r>
              <a:rPr lang="af-ZA" b="1" i="1" dirty="0" smtClean="0"/>
              <a:t/>
            </a:r>
            <a:br>
              <a:rPr lang="af-ZA" b="1" i="1" dirty="0" smtClean="0"/>
            </a:br>
            <a:r>
              <a:rPr lang="af-ZA" i="1" dirty="0" smtClean="0"/>
              <a:t>“As </a:t>
            </a:r>
            <a:r>
              <a:rPr lang="af-ZA" i="1" dirty="0"/>
              <a:t>die evangelie wat ons verkondig, tog nog met 'n sluier bedek is, is dit bedek net vir dié wat verlore gaan. Hulle is die ongelowiges wie se verstand deur die god van hierdie wêreld verblind is,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a:t>sodat hulle die lig van die evangelie nie kan sien nie. Dit is die </a:t>
            </a:r>
            <a:r>
              <a:rPr lang="af-ZA" i="1" u="sng" dirty="0"/>
              <a:t>evangelie van die heerlikheid van Christus, wat die beeld van God</a:t>
            </a:r>
            <a:r>
              <a:rPr lang="af-ZA" i="1" dirty="0"/>
              <a:t> is. Ons verkondig nie onsself nie, maar Jesus Christus as die Here, en onsself as julle dienaars ter wille van Jesus.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188</Words>
  <Application>Microsoft Office PowerPoint</Application>
  <PresentationFormat>On-screen Show (16:9)</PresentationFormat>
  <Paragraphs>15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Luk. 9:27-36  'n Voorskou van Jesus se tweede koms</vt:lpstr>
      <vt:lpstr>Eks. 33:11 “Die Here het direk met Moses gepraat soos 'n man met sy vriend.”</vt:lpstr>
      <vt:lpstr>Eks 33:18 Toe sê Moses: “Laat ek tog net u magtige verskyning sien!”</vt:lpstr>
      <vt:lpstr>Eks 33:22-23 “As Ek in my magtige verskyning verbykom, sal Ek jou eers in 'n rotsskeur sit en jou met my hande toemaak totdat Ek verby is. Dan sal Ek my hande wegvat sodat jy My van agter kan sien. Niemand mag my gesig sien nie.”</vt:lpstr>
      <vt:lpstr>Hebr. 1:2-3 “Uit Hom straal die heerlikheid van God en Hy is die ewebeeld van die wese van God. Hy hou alle dinge deur sy magswoord in stand. Nadat Hy die reiniging van sondes bewerkstellig het,</vt:lpstr>
      <vt:lpstr>het Hy gaan sit aan die regterhand van die Majesteit in die hoë hemel. Hy is net so verhewe bo die engele as wat die Naam wat God Hom gegee het, voortrefliker is as hulle naam.”</vt:lpstr>
      <vt:lpstr>I Kor. 2:8 “Nie een van die heersers van hierdie wêreld het hierdie wysheid geken nie. As hulle dit geken het, sou hulle nie die Here van die heerlikheid gekruisig het nie.”</vt:lpstr>
      <vt:lpstr>II Kor. 4:3-5 “As die evangelie wat ons verkondig, tog nog met 'n sluier bedek is, is dit bedek net vir dié wat verlore gaan. Hulle is die ongelowiges wie se verstand deur die god van hierdie wêreld verblind is, </vt:lpstr>
      <vt:lpstr>sodat hulle die lig van die evangelie nie kan sien nie. Dit is die evangelie van die heerlikheid van Christus, wat die beeld van God is. Ons verkondig nie onsself nie, maar Jesus Christus as die Here, en onsself as julle dienaars ter wille van Jesus.</vt:lpstr>
      <vt:lpstr>God wat gesê het: “Laat daar lig skyn uit die duisternis,” het ook in ons harte 'n lig laat skyn om ons te verlig met die kennis van die heerlikheid van God, wat van Jesus Christus uitstraal.”</vt:lpstr>
      <vt:lpstr>Jak. 2:1  “My broers, julle wat glo in ons Here Jesus Christus, die Here aan wie die heerlikheid behoort, moet mense nie volgens hulle uiterlike beoordeel nie.”</vt:lpstr>
      <vt:lpstr>Slide 12</vt:lpstr>
      <vt:lpstr>Matt. 16:27  “Die Seun van die mens gaan saam met sy engele kom. Hy sal beklee wees met dieselfde heerlikheid as sy Vader en sal elkeen volgens sy dade vergeld.”</vt:lpstr>
      <vt:lpstr>Matt. 25:31 “Wanneer die Seun van die mens  in majesteit kom en al die engele  saam met Hom, sal Hy op sy  koninklike troon gaan sit.”</vt:lpstr>
      <vt:lpstr>Open. 1:13-16 “en tussen die lampe Iemand soos die Seun van die mens. Hy het 'n lang kleed aangehad en 'n goue band om sy bors gedra. Die hare op sy kop was wit soos wit wol, soos sneeu, en sy oë het soos vuur gevlam.</vt:lpstr>
      <vt:lpstr>Sy voete was soos geelkoper wat in 'n smeltoond gloei, en sy stem soos die gedruis van 'n groot watermassa.  In sy regterhand het Hy sewe sterre gehad, en 'n skerp swaard met twee snykante het uit sy mond uit gekom.  Sy hele voorkoms was soos die son  wat op sy helderste skyn.”</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9:27-36  'n Voorskou van Jesus se tweede koms</dc:title>
  <dc:creator>Windows User</dc:creator>
  <cp:lastModifiedBy>Windows User</cp:lastModifiedBy>
  <cp:revision>1</cp:revision>
  <dcterms:created xsi:type="dcterms:W3CDTF">2026-07-03T03:45:04Z</dcterms:created>
  <dcterms:modified xsi:type="dcterms:W3CDTF">2026-07-03T03:51:27Z</dcterms:modified>
</cp:coreProperties>
</file>