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046" autoAdjust="0"/>
    <p:restoredTop sz="94660"/>
  </p:normalViewPr>
  <p:slideViewPr>
    <p:cSldViewPr>
      <p:cViewPr varScale="1">
        <p:scale>
          <a:sx n="149" d="100"/>
          <a:sy n="149" d="100"/>
        </p:scale>
        <p:origin x="-942"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74913BA-C83B-44E7-86E0-A81D7DFAA434}"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EE038-3A1A-4097-BF7B-DD7FF20FAAD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4913BA-C83B-44E7-86E0-A81D7DFAA434}"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EE038-3A1A-4097-BF7B-DD7FF20FAAD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4913BA-C83B-44E7-86E0-A81D7DFAA434}"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EE038-3A1A-4097-BF7B-DD7FF20FAAD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4913BA-C83B-44E7-86E0-A81D7DFAA434}"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EE038-3A1A-4097-BF7B-DD7FF20FAAD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4913BA-C83B-44E7-86E0-A81D7DFAA434}" type="datetimeFigureOut">
              <a:rPr lang="en-US" smtClean="0"/>
              <a:t>7/10/2026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EE038-3A1A-4097-BF7B-DD7FF20FAAD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74913BA-C83B-44E7-86E0-A81D7DFAA434}" type="datetimeFigureOut">
              <a:rPr lang="en-US" smtClean="0"/>
              <a:t>7/10/2026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8EE038-3A1A-4097-BF7B-DD7FF20FAAD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74913BA-C83B-44E7-86E0-A81D7DFAA434}" type="datetimeFigureOut">
              <a:rPr lang="en-US" smtClean="0"/>
              <a:t>7/10/2026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8EE038-3A1A-4097-BF7B-DD7FF20FAAD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4913BA-C83B-44E7-86E0-A81D7DFAA434}" type="datetimeFigureOut">
              <a:rPr lang="en-US" smtClean="0"/>
              <a:t>7/10/2026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8EE038-3A1A-4097-BF7B-DD7FF20FAAD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4913BA-C83B-44E7-86E0-A81D7DFAA434}" type="datetimeFigureOut">
              <a:rPr lang="en-US" smtClean="0"/>
              <a:t>7/10/2026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8EE038-3A1A-4097-BF7B-DD7FF20FAAD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4913BA-C83B-44E7-86E0-A81D7DFAA434}" type="datetimeFigureOut">
              <a:rPr lang="en-US" smtClean="0"/>
              <a:t>7/10/2026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8EE038-3A1A-4097-BF7B-DD7FF20FAAD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4913BA-C83B-44E7-86E0-A81D7DFAA434}" type="datetimeFigureOut">
              <a:rPr lang="en-US" smtClean="0"/>
              <a:t>7/10/2026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8EE038-3A1A-4097-BF7B-DD7FF20FAAD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74913BA-C83B-44E7-86E0-A81D7DFAA434}" type="datetimeFigureOut">
              <a:rPr lang="en-US" smtClean="0"/>
              <a:t>7/10/2026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58EE038-3A1A-4097-BF7B-DD7FF20FAAD2}"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9:37-45</a:t>
            </a:r>
            <a:r>
              <a:rPr lang="af-ZA" b="1" dirty="0" smtClean="0"/>
              <a:t/>
            </a:r>
            <a:br>
              <a:rPr lang="af-ZA" b="1" dirty="0" smtClean="0"/>
            </a:br>
            <a:r>
              <a:rPr lang="af-ZA" b="1" dirty="0"/>
              <a:t/>
            </a:r>
            <a:br>
              <a:rPr lang="af-ZA" b="1" dirty="0"/>
            </a:br>
            <a:r>
              <a:rPr lang="af-ZA" b="1" dirty="0" smtClean="0"/>
              <a:t>Die </a:t>
            </a:r>
            <a:r>
              <a:rPr lang="af-ZA" b="1" dirty="0"/>
              <a:t>belangrikheid van </a:t>
            </a:r>
            <a:r>
              <a:rPr lang="af-ZA" b="1" dirty="0" smtClean="0"/>
              <a:t>geloof</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Mark. 9:22-29</a:t>
            </a:r>
            <a:endParaRPr lang="en-US" dirty="0">
              <a:solidFill>
                <a:srgbClr val="00B05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Hebr. </a:t>
            </a:r>
            <a:r>
              <a:rPr lang="af-ZA" b="1" dirty="0" smtClean="0">
                <a:solidFill>
                  <a:srgbClr val="00B050"/>
                </a:solidFill>
              </a:rPr>
              <a:t>11:1</a:t>
            </a:r>
            <a:r>
              <a:rPr lang="af-ZA" b="1" i="1" dirty="0" smtClean="0"/>
              <a:t/>
            </a:r>
            <a:br>
              <a:rPr lang="af-ZA" b="1" i="1" dirty="0" smtClean="0"/>
            </a:br>
            <a:r>
              <a:rPr lang="af-ZA" i="1" dirty="0" smtClean="0"/>
              <a:t>“Om </a:t>
            </a:r>
            <a:r>
              <a:rPr lang="af-ZA" i="1" dirty="0"/>
              <a:t>te glo, is om seker te wees van </a:t>
            </a:r>
            <a:r>
              <a:rPr lang="af-ZA" i="1" dirty="0" smtClean="0"/>
              <a:t/>
            </a:r>
            <a:br>
              <a:rPr lang="af-ZA" i="1" dirty="0" smtClean="0"/>
            </a:br>
            <a:r>
              <a:rPr lang="af-ZA" i="1" dirty="0" smtClean="0"/>
              <a:t>die </a:t>
            </a:r>
            <a:r>
              <a:rPr lang="af-ZA" i="1" dirty="0"/>
              <a:t>dinge wat ons hoop, om oortuig </a:t>
            </a:r>
            <a:r>
              <a:rPr lang="af-ZA" i="1" dirty="0" smtClean="0"/>
              <a:t/>
            </a:r>
            <a:br>
              <a:rPr lang="af-ZA" i="1" dirty="0" smtClean="0"/>
            </a:br>
            <a:r>
              <a:rPr lang="af-ZA" i="1" dirty="0" smtClean="0"/>
              <a:t>te </a:t>
            </a:r>
            <a:r>
              <a:rPr lang="af-ZA" i="1" dirty="0"/>
              <a:t>wees van die dinge wat ons </a:t>
            </a:r>
            <a:r>
              <a:rPr lang="af-ZA" i="1" dirty="0" smtClean="0"/>
              <a:t/>
            </a:r>
            <a:br>
              <a:rPr lang="af-ZA" i="1" dirty="0" smtClean="0"/>
            </a:br>
            <a:r>
              <a:rPr lang="af-ZA" i="1" dirty="0" smtClean="0"/>
              <a:t>nie </a:t>
            </a:r>
            <a:r>
              <a:rPr lang="af-ZA" i="1" dirty="0"/>
              <a:t>sien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Hebr. </a:t>
            </a:r>
            <a:r>
              <a:rPr lang="af-ZA" b="1" dirty="0" smtClean="0">
                <a:solidFill>
                  <a:srgbClr val="00B050"/>
                </a:solidFill>
              </a:rPr>
              <a:t>11:2</a:t>
            </a:r>
            <a:r>
              <a:rPr lang="af-ZA" b="1" i="1" dirty="0" smtClean="0"/>
              <a:t/>
            </a:r>
            <a:br>
              <a:rPr lang="af-ZA" b="1" i="1" dirty="0" smtClean="0"/>
            </a:br>
            <a:r>
              <a:rPr lang="af-ZA" i="1" dirty="0" smtClean="0"/>
              <a:t>“Dit </a:t>
            </a:r>
            <a:r>
              <a:rPr lang="af-ZA" i="1" dirty="0"/>
              <a:t>is immers vanweë hulle geloof </a:t>
            </a:r>
            <a:r>
              <a:rPr lang="af-ZA" i="1" dirty="0" smtClean="0"/>
              <a:t/>
            </a:r>
            <a:br>
              <a:rPr lang="af-ZA" i="1" dirty="0" smtClean="0"/>
            </a:br>
            <a:r>
              <a:rPr lang="af-ZA" i="1" dirty="0" smtClean="0"/>
              <a:t>dat </a:t>
            </a:r>
            <a:r>
              <a:rPr lang="af-ZA" i="1" dirty="0"/>
              <a:t>daar oor die mense van die ou tyd met soveel lof getuig is</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Ef. </a:t>
            </a:r>
            <a:r>
              <a:rPr lang="af-ZA" b="1" dirty="0" smtClean="0">
                <a:solidFill>
                  <a:srgbClr val="00B050"/>
                </a:solidFill>
              </a:rPr>
              <a:t>2:8-9</a:t>
            </a:r>
            <a:br>
              <a:rPr lang="af-ZA" b="1" dirty="0" smtClean="0">
                <a:solidFill>
                  <a:srgbClr val="00B050"/>
                </a:solidFill>
              </a:rPr>
            </a:br>
            <a:r>
              <a:rPr lang="af-ZA" i="1" dirty="0" smtClean="0"/>
              <a:t>“Julle </a:t>
            </a:r>
            <a:r>
              <a:rPr lang="af-ZA" i="1" dirty="0"/>
              <a:t>is inderdaad uit genade gered, deur geloof. Hierdie redding kom nie uit julleself nie; dit is 'n gawe van God. Dit kom nie deur julle eie verdienste nie, </a:t>
            </a:r>
            <a:r>
              <a:rPr lang="af-ZA" i="1" dirty="0" smtClean="0"/>
              <a:t/>
            </a:r>
            <a:br>
              <a:rPr lang="af-ZA" i="1" dirty="0" smtClean="0"/>
            </a:br>
            <a:r>
              <a:rPr lang="af-ZA" i="1" dirty="0" smtClean="0"/>
              <a:t>en </a:t>
            </a:r>
            <a:r>
              <a:rPr lang="af-ZA" i="1" dirty="0"/>
              <a:t>daarom het niemand enige rede om op homself trots te wees nie.”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Gal. </a:t>
            </a:r>
            <a:r>
              <a:rPr lang="af-ZA" b="1" dirty="0" smtClean="0">
                <a:solidFill>
                  <a:srgbClr val="00B050"/>
                </a:solidFill>
              </a:rPr>
              <a:t>2:20</a:t>
            </a:r>
            <a:r>
              <a:rPr lang="af-ZA" b="1" i="1" dirty="0" smtClean="0"/>
              <a:t/>
            </a:r>
            <a:br>
              <a:rPr lang="af-ZA" b="1" i="1" dirty="0" smtClean="0"/>
            </a:br>
            <a:r>
              <a:rPr lang="af-ZA" i="1" dirty="0" smtClean="0"/>
              <a:t>“ek </a:t>
            </a:r>
            <a:r>
              <a:rPr lang="af-ZA" i="1" dirty="0"/>
              <a:t>is saam met Christus gekruisig, en nou is dit nie meer ek wat lewe nie, maar Christus wat in my lewe. Die lewe wat ek nou nog hier lewe, leef ek in die geloof in die Seun van God wat sy liefde vir my bewys het deur sy lewe vir my af te lê.”</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pPr lvl="0"/>
            <a:r>
              <a:rPr lang="af-ZA" dirty="0" smtClean="0"/>
              <a:t> “</a:t>
            </a:r>
            <a:r>
              <a:rPr lang="af-ZA" i="1" dirty="0"/>
              <a:t>Notitia</a:t>
            </a:r>
            <a:r>
              <a:rPr lang="af-ZA" dirty="0"/>
              <a:t>” </a:t>
            </a:r>
            <a:r>
              <a:rPr lang="af-ZA" dirty="0" smtClean="0"/>
              <a:t/>
            </a:r>
            <a:br>
              <a:rPr lang="af-ZA" dirty="0" smtClean="0"/>
            </a:br>
            <a:r>
              <a:rPr lang="en-US" dirty="0"/>
              <a:t/>
            </a:r>
            <a:br>
              <a:rPr lang="en-US" dirty="0"/>
            </a:br>
            <a:r>
              <a:rPr lang="en-US" dirty="0" smtClean="0"/>
              <a:t> </a:t>
            </a:r>
            <a:r>
              <a:rPr lang="af-ZA" dirty="0" smtClean="0"/>
              <a:t>“</a:t>
            </a:r>
            <a:r>
              <a:rPr lang="af-ZA" i="1" dirty="0"/>
              <a:t>Assensus</a:t>
            </a:r>
            <a:r>
              <a:rPr lang="af-ZA" dirty="0"/>
              <a:t>” </a:t>
            </a:r>
            <a:r>
              <a:rPr lang="af-ZA" dirty="0" smtClean="0"/>
              <a:t/>
            </a:r>
            <a:br>
              <a:rPr lang="af-ZA" dirty="0" smtClean="0"/>
            </a:br>
            <a:r>
              <a:rPr lang="en-US" dirty="0"/>
              <a:t/>
            </a:r>
            <a:br>
              <a:rPr lang="en-US" dirty="0"/>
            </a:br>
            <a:r>
              <a:rPr lang="en-US" dirty="0" smtClean="0"/>
              <a:t> </a:t>
            </a:r>
            <a:r>
              <a:rPr lang="af-ZA" dirty="0" smtClean="0"/>
              <a:t>“</a:t>
            </a:r>
            <a:r>
              <a:rPr lang="af-ZA" i="1" dirty="0"/>
              <a:t>Fiducia</a:t>
            </a:r>
            <a:r>
              <a:rPr lang="af-ZA"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Geniune faith inevitably results in a life of obedience to God; one cannot affirm Jesus as Lord without doing what He commands.” </a:t>
            </a:r>
            <a:r>
              <a:rPr lang="af-ZA" i="1" dirty="0" smtClean="0"/>
              <a:t/>
            </a:r>
            <a:br>
              <a:rPr lang="af-ZA" i="1" dirty="0" smtClean="0"/>
            </a:br>
            <a:r>
              <a:rPr lang="af-ZA" i="1" dirty="0"/>
              <a:t/>
            </a:r>
            <a:br>
              <a:rPr lang="af-ZA" i="1" dirty="0"/>
            </a:br>
            <a:r>
              <a:rPr lang="af-ZA"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47</Words>
  <Application>Microsoft Office PowerPoint</Application>
  <PresentationFormat>On-screen Show (16:9)</PresentationFormat>
  <Paragraphs>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Luk. 9:37-45  Die belangrikheid van geloof</vt:lpstr>
      <vt:lpstr>Slide 2</vt:lpstr>
      <vt:lpstr>Hebr. 11:1 “Om te glo, is om seker te wees van  die dinge wat ons hoop, om oortuig  te wees van die dinge wat ons  nie sien nie.”</vt:lpstr>
      <vt:lpstr>Hebr. 11:2 “Dit is immers vanweë hulle geloof  dat daar oor die mense van die ou tyd met soveel lof getuig is.”</vt:lpstr>
      <vt:lpstr>Ef. 2:8-9 “Julle is inderdaad uit genade gered, deur geloof. Hierdie redding kom nie uit julleself nie; dit is 'n gawe van God. Dit kom nie deur julle eie verdienste nie,  en daarom het niemand enige rede om op homself trots te wees nie.”</vt:lpstr>
      <vt:lpstr>Gal. 2:20 “ek is saam met Christus gekruisig, en nou is dit nie meer ek wat lewe nie, maar Christus wat in my lewe. Die lewe wat ek nou nog hier lewe, leef ek in die geloof in die Seun van God wat sy liefde vir my bewys het deur sy lewe vir my af te lê.”</vt:lpstr>
      <vt:lpstr>Slide 7</vt:lpstr>
      <vt:lpstr> “Notitia”    “Assensus”    “Fiducia”</vt:lpstr>
      <vt:lpstr>“Geniune faith inevitably results in a life of obedience to God; one cannot affirm Jesus as Lord without doing what He commands.”        John MacArthur</vt:lpstr>
      <vt:lpstr>Slide 10</vt:lpstr>
      <vt:lpstr>Mark. 9:22-29</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9:37-45  Die belangrikheid van geloof</dc:title>
  <dc:creator>Windows User</dc:creator>
  <cp:lastModifiedBy>Windows User</cp:lastModifiedBy>
  <cp:revision>1</cp:revision>
  <dcterms:created xsi:type="dcterms:W3CDTF">2026-07-10T06:24:47Z</dcterms:created>
  <dcterms:modified xsi:type="dcterms:W3CDTF">2026-07-10T06:29:35Z</dcterms:modified>
</cp:coreProperties>
</file>