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Lst>
  <p:sldSz cx="9144000" cy="5143500" type="screen16x9"/>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6583" autoAdjust="0"/>
    <p:restoredTop sz="94660"/>
  </p:normalViewPr>
  <p:slideViewPr>
    <p:cSldViewPr>
      <p:cViewPr varScale="1">
        <p:scale>
          <a:sx n="149" d="100"/>
          <a:sy n="149" d="100"/>
        </p:scale>
        <p:origin x="-1026" y="-84"/>
      </p:cViewPr>
      <p:guideLst>
        <p:guide orient="horz" pos="162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19"/>
            <a:ext cx="7772400" cy="1102519"/>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7F480518-D19D-4C75-B8B8-AFC23BC24892}" type="datetimeFigureOut">
              <a:rPr lang="en-US" smtClean="0"/>
              <a:t>7/17/2026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93F6270-9917-46E3-87D6-2AFB022D6CAC}"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F480518-D19D-4C75-B8B8-AFC23BC24892}" type="datetimeFigureOut">
              <a:rPr lang="en-US" smtClean="0"/>
              <a:t>7/17/2026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93F6270-9917-46E3-87D6-2AFB022D6CAC}"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54781"/>
            <a:ext cx="2057400" cy="329088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54781"/>
            <a:ext cx="6019800" cy="329088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F480518-D19D-4C75-B8B8-AFC23BC24892}" type="datetimeFigureOut">
              <a:rPr lang="en-US" smtClean="0"/>
              <a:t>7/17/2026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93F6270-9917-46E3-87D6-2AFB022D6CAC}"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F480518-D19D-4C75-B8B8-AFC23BC24892}" type="datetimeFigureOut">
              <a:rPr lang="en-US" smtClean="0"/>
              <a:t>7/17/2026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93F6270-9917-46E3-87D6-2AFB022D6CAC}"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F480518-D19D-4C75-B8B8-AFC23BC24892}" type="datetimeFigureOut">
              <a:rPr lang="en-US" smtClean="0"/>
              <a:t>7/17/2026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93F6270-9917-46E3-87D6-2AFB022D6CAC}"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900113"/>
            <a:ext cx="4038600" cy="254555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900113"/>
            <a:ext cx="4038600" cy="254555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7F480518-D19D-4C75-B8B8-AFC23BC24892}" type="datetimeFigureOut">
              <a:rPr lang="en-US" smtClean="0"/>
              <a:t>7/17/2026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93F6270-9917-46E3-87D6-2AFB022D6CAC}"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05979"/>
            <a:ext cx="8229600" cy="85725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6"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6"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7F480518-D19D-4C75-B8B8-AFC23BC24892}" type="datetimeFigureOut">
              <a:rPr lang="en-US" smtClean="0"/>
              <a:t>7/17/2026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93F6270-9917-46E3-87D6-2AFB022D6CAC}"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7F480518-D19D-4C75-B8B8-AFC23BC24892}" type="datetimeFigureOut">
              <a:rPr lang="en-US" smtClean="0"/>
              <a:t>7/17/2026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93F6270-9917-46E3-87D6-2AFB022D6CAC}"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F480518-D19D-4C75-B8B8-AFC23BC24892}" type="datetimeFigureOut">
              <a:rPr lang="en-US" smtClean="0"/>
              <a:t>7/17/2026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93F6270-9917-46E3-87D6-2AFB022D6CAC}"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04787"/>
            <a:ext cx="3008313" cy="871538"/>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04788"/>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1" y="1076326"/>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F480518-D19D-4C75-B8B8-AFC23BC24892}" type="datetimeFigureOut">
              <a:rPr lang="en-US" smtClean="0"/>
              <a:t>7/17/2026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93F6270-9917-46E3-87D6-2AFB022D6CAC}"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0"/>
            <a:ext cx="5486400" cy="425054"/>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4025503"/>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F480518-D19D-4C75-B8B8-AFC23BC24892}" type="datetimeFigureOut">
              <a:rPr lang="en-US" smtClean="0"/>
              <a:t>7/17/2026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93F6270-9917-46E3-87D6-2AFB022D6CAC}"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4767263"/>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7F480518-D19D-4C75-B8B8-AFC23BC24892}" type="datetimeFigureOut">
              <a:rPr lang="en-US" smtClean="0"/>
              <a:t>7/17/2026</a:t>
            </a:fld>
            <a:endParaRPr lang="en-US"/>
          </a:p>
        </p:txBody>
      </p:sp>
      <p:sp>
        <p:nvSpPr>
          <p:cNvPr id="5" name="Footer Placeholder 4"/>
          <p:cNvSpPr>
            <a:spLocks noGrp="1"/>
          </p:cNvSpPr>
          <p:nvPr>
            <p:ph type="ftr" sz="quarter" idx="3"/>
          </p:nvPr>
        </p:nvSpPr>
        <p:spPr>
          <a:xfrm>
            <a:off x="3124200" y="4767263"/>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4767263"/>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593F6270-9917-46E3-87D6-2AFB022D6CAC}" type="slidenum">
              <a:rPr lang="en-US" smtClean="0"/>
              <a:t>‹#›</a:t>
            </a:fld>
            <a:endParaRPr lang="en-US"/>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b="1" u="sng" dirty="0"/>
              <a:t>Luk. </a:t>
            </a:r>
            <a:r>
              <a:rPr lang="af-ZA" b="1" u="sng" dirty="0" smtClean="0"/>
              <a:t>9:46-50</a:t>
            </a:r>
            <a:br>
              <a:rPr lang="af-ZA" b="1" u="sng" dirty="0" smtClean="0"/>
            </a:br>
            <a:r>
              <a:rPr lang="af-ZA" b="1" u="sng" dirty="0"/>
              <a:t/>
            </a:r>
            <a:br>
              <a:rPr lang="af-ZA" b="1" u="sng" dirty="0"/>
            </a:br>
            <a:r>
              <a:rPr lang="af-ZA" b="1" dirty="0" smtClean="0"/>
              <a:t>Die </a:t>
            </a:r>
            <a:r>
              <a:rPr lang="af-ZA" b="1" dirty="0"/>
              <a:t>kenmerk van ware </a:t>
            </a:r>
            <a:r>
              <a:rPr lang="af-ZA" b="1" dirty="0" smtClean="0"/>
              <a:t>grootheid</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normAutofit/>
          </a:bodyPr>
          <a:lstStyle/>
          <a:p>
            <a:r>
              <a:rPr lang="af-ZA" b="1" dirty="0">
                <a:solidFill>
                  <a:srgbClr val="00B050"/>
                </a:solidFill>
              </a:rPr>
              <a:t>II Kor. </a:t>
            </a:r>
            <a:r>
              <a:rPr lang="af-ZA" b="1" dirty="0" smtClean="0">
                <a:solidFill>
                  <a:srgbClr val="00B050"/>
                </a:solidFill>
              </a:rPr>
              <a:t>10:12</a:t>
            </a:r>
            <a:r>
              <a:rPr lang="af-ZA" b="1" i="1" dirty="0"/>
              <a:t/>
            </a:r>
            <a:br>
              <a:rPr lang="af-ZA" b="1" i="1" dirty="0"/>
            </a:br>
            <a:r>
              <a:rPr lang="af-ZA" i="1" dirty="0" smtClean="0"/>
              <a:t>“Ons </a:t>
            </a:r>
            <a:r>
              <a:rPr lang="af-ZA" i="1" dirty="0"/>
              <a:t>waag dit natuurlik nie om ons op een lyn te stel of te vergelyk met sekere mense wat so 'n danige dunk van hulleself het nie. Hulle is dom: hulle meet hulleself aan hulle eie maatstaf en vergelyk hulleself met hulleself</a:t>
            </a:r>
            <a:r>
              <a:rPr lang="af-ZA" i="1" dirty="0" smtClean="0"/>
              <a:t>.”</a:t>
            </a: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b="1" dirty="0">
                <a:solidFill>
                  <a:srgbClr val="00B050"/>
                </a:solidFill>
              </a:rPr>
              <a:t>Matt. 12:34</a:t>
            </a:r>
            <a:r>
              <a:rPr lang="af-ZA" i="1" dirty="0">
                <a:solidFill>
                  <a:srgbClr val="00B050"/>
                </a:solidFill>
              </a:rPr>
              <a:t>	</a:t>
            </a:r>
            <a:r>
              <a:rPr lang="af-ZA" i="1" dirty="0" smtClean="0"/>
              <a:t/>
            </a:r>
            <a:br>
              <a:rPr lang="af-ZA" i="1" dirty="0" smtClean="0"/>
            </a:br>
            <a:r>
              <a:rPr lang="af-ZA" i="1" dirty="0" smtClean="0"/>
              <a:t>“</a:t>
            </a:r>
            <a:r>
              <a:rPr lang="af-ZA" i="1" dirty="0"/>
              <a:t>Waar die hart van vol is, </a:t>
            </a:r>
            <a:r>
              <a:rPr lang="af-ZA" i="1" dirty="0" smtClean="0"/>
              <a:t/>
            </a:r>
            <a:br>
              <a:rPr lang="af-ZA" i="1" dirty="0" smtClean="0"/>
            </a:br>
            <a:r>
              <a:rPr lang="af-ZA" i="1" dirty="0" smtClean="0"/>
              <a:t>loop </a:t>
            </a:r>
            <a:r>
              <a:rPr lang="af-ZA" i="1" dirty="0"/>
              <a:t>die mond van oor</a:t>
            </a:r>
            <a:r>
              <a:rPr lang="af-ZA" i="1" dirty="0" smtClean="0"/>
              <a:t>.”</a:t>
            </a: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b="1" dirty="0">
                <a:solidFill>
                  <a:srgbClr val="00B050"/>
                </a:solidFill>
              </a:rPr>
              <a:t>Matt. 18:6-7</a:t>
            </a:r>
            <a:r>
              <a:rPr lang="af-ZA" i="1" dirty="0">
                <a:solidFill>
                  <a:srgbClr val="00B050"/>
                </a:solidFill>
              </a:rPr>
              <a:t>	</a:t>
            </a:r>
            <a:r>
              <a:rPr lang="af-ZA" i="1" dirty="0" smtClean="0"/>
              <a:t/>
            </a:r>
            <a:br>
              <a:rPr lang="af-ZA" i="1" dirty="0" smtClean="0"/>
            </a:br>
            <a:r>
              <a:rPr lang="af-ZA" i="1" dirty="0" smtClean="0"/>
              <a:t>“</a:t>
            </a:r>
            <a:r>
              <a:rPr lang="af-ZA" i="1" dirty="0"/>
              <a:t>Elkeen wat een van hierdie kleintjies wat in My glo, van My afvallig maak, vir hom is dit beter as hy met </a:t>
            </a:r>
            <a:r>
              <a:rPr lang="af-ZA" i="1" dirty="0" smtClean="0"/>
              <a:t/>
            </a:r>
            <a:br>
              <a:rPr lang="af-ZA" i="1" dirty="0" smtClean="0"/>
            </a:br>
            <a:r>
              <a:rPr lang="af-ZA" i="1" dirty="0" smtClean="0"/>
              <a:t>'n </a:t>
            </a:r>
            <a:r>
              <a:rPr lang="af-ZA" i="1" dirty="0"/>
              <a:t>groot meulsteen aan sy nek </a:t>
            </a:r>
            <a:r>
              <a:rPr lang="af-ZA" i="1" dirty="0" smtClean="0"/>
              <a:t/>
            </a:r>
            <a:br>
              <a:rPr lang="af-ZA" i="1" dirty="0" smtClean="0"/>
            </a:br>
            <a:r>
              <a:rPr lang="af-ZA" i="1" dirty="0" smtClean="0"/>
              <a:t>in </a:t>
            </a:r>
            <a:r>
              <a:rPr lang="af-ZA" i="1" dirty="0"/>
              <a:t>die diep see verdrink</a:t>
            </a:r>
            <a:r>
              <a:rPr lang="af-ZA" i="1" dirty="0" smtClean="0"/>
              <a:t>.</a:t>
            </a:r>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idx="4294967295"/>
          </p:nvPr>
        </p:nvSpPr>
        <p:spPr>
          <a:xfrm>
            <a:off x="0" y="0"/>
            <a:ext cx="9144000" cy="5143500"/>
          </a:xfrm>
        </p:spPr>
        <p:txBody>
          <a:bodyPr/>
          <a:lstStyle/>
          <a:p>
            <a:r>
              <a:rPr lang="af-ZA" i="1" dirty="0"/>
              <a:t>Hoe jammer tog vir die wêreld dat daar dinge is wat die mens afvallig maak! Sulke dinge kom noodwendig, maar wee die mens deur wie dit kom</a:t>
            </a:r>
            <a:r>
              <a:rPr lang="af-ZA" i="1" dirty="0" smtClean="0"/>
              <a:t>.</a:t>
            </a:r>
            <a:r>
              <a:rPr lang="en-US" i="1" dirty="0" smtClean="0"/>
              <a:t>”</a:t>
            </a:r>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normAutofit fontScale="90000"/>
          </a:bodyPr>
          <a:lstStyle/>
          <a:p>
            <a:r>
              <a:rPr lang="af-ZA" b="1" dirty="0">
                <a:solidFill>
                  <a:srgbClr val="00B050"/>
                </a:solidFill>
              </a:rPr>
              <a:t>Fil. </a:t>
            </a:r>
            <a:r>
              <a:rPr lang="af-ZA" b="1" dirty="0" smtClean="0">
                <a:solidFill>
                  <a:srgbClr val="00B050"/>
                </a:solidFill>
              </a:rPr>
              <a:t>2:5-8</a:t>
            </a:r>
            <a:r>
              <a:rPr lang="af-ZA" b="1" dirty="0" smtClean="0"/>
              <a:t/>
            </a:r>
            <a:br>
              <a:rPr lang="af-ZA" b="1" dirty="0" smtClean="0"/>
            </a:br>
            <a:r>
              <a:rPr lang="af-ZA" i="1" dirty="0" smtClean="0"/>
              <a:t>“Hy </a:t>
            </a:r>
            <a:r>
              <a:rPr lang="af-ZA" i="1" dirty="0"/>
              <a:t>wat in die gestalte van God was, het sy bestaan op Godgelyke wyse nie beskou as iets waaraan Hy Hom moes vasklem nie, maar Hy het Homself verneder deur die gestalte van 'n slaaf aan te neem en aan mense gelyk te word.</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i="1" dirty="0"/>
              <a:t>En toe Hy as mens verskyn het, het Hy Homself verder verneder. Hy was gehoorsaam tot in die dood, ja, die dood aan die kruis.”</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b="1" dirty="0">
                <a:solidFill>
                  <a:srgbClr val="00B050"/>
                </a:solidFill>
              </a:rPr>
              <a:t>II Kor. </a:t>
            </a:r>
            <a:r>
              <a:rPr lang="af-ZA" b="1" dirty="0" smtClean="0">
                <a:solidFill>
                  <a:srgbClr val="00B050"/>
                </a:solidFill>
              </a:rPr>
              <a:t>12:5</a:t>
            </a:r>
            <a:r>
              <a:rPr lang="af-ZA" b="1" i="1" dirty="0" smtClean="0"/>
              <a:t/>
            </a:r>
            <a:br>
              <a:rPr lang="af-ZA" b="1" i="1" dirty="0" smtClean="0"/>
            </a:br>
            <a:r>
              <a:rPr lang="af-ZA" i="1" dirty="0" smtClean="0"/>
              <a:t>“Daarom</a:t>
            </a:r>
            <a:r>
              <a:rPr lang="af-ZA" i="1" dirty="0"/>
              <a:t>, sodat ek nie hoogmoedig sou wees nie, is daar vir my 'n doring in die vlees gegee, 'n boodskapper van Satan om my met vuiste te slaan</a:t>
            </a:r>
            <a:r>
              <a:rPr lang="af-ZA" i="1" dirty="0" smtClean="0"/>
              <a:t>.”</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i="1" dirty="0" smtClean="0"/>
              <a:t>“</a:t>
            </a:r>
            <a:r>
              <a:rPr lang="af-ZA" i="1" dirty="0"/>
              <a:t>Only when pride is divinely overpowered by the conviction </a:t>
            </a:r>
            <a:r>
              <a:rPr lang="af-ZA" i="1" dirty="0" smtClean="0"/>
              <a:t/>
            </a:r>
            <a:br>
              <a:rPr lang="af-ZA" i="1" dirty="0" smtClean="0"/>
            </a:br>
            <a:r>
              <a:rPr lang="af-ZA" i="1" dirty="0" smtClean="0"/>
              <a:t>of </a:t>
            </a:r>
            <a:r>
              <a:rPr lang="af-ZA" i="1" dirty="0"/>
              <a:t>one’s sinfulness and wrechedness can a person truly repent and </a:t>
            </a:r>
            <a:r>
              <a:rPr lang="af-ZA" i="1" dirty="0" smtClean="0"/>
              <a:t/>
            </a:r>
            <a:br>
              <a:rPr lang="af-ZA" i="1" dirty="0" smtClean="0"/>
            </a:br>
            <a:r>
              <a:rPr lang="af-ZA" i="1" dirty="0" smtClean="0"/>
              <a:t>come </a:t>
            </a:r>
            <a:r>
              <a:rPr lang="af-ZA" i="1" dirty="0"/>
              <a:t>to saving faith</a:t>
            </a:r>
            <a:r>
              <a:rPr lang="af-ZA" i="1" dirty="0" smtClean="0"/>
              <a:t>.”</a:t>
            </a:r>
            <a:br>
              <a:rPr lang="af-ZA" i="1" dirty="0" smtClean="0"/>
            </a:br>
            <a:r>
              <a:rPr lang="af-ZA" i="1" dirty="0"/>
              <a:t/>
            </a:r>
            <a:br>
              <a:rPr lang="af-ZA" i="1" dirty="0"/>
            </a:br>
            <a:r>
              <a:rPr lang="af-ZA" i="1" dirty="0" smtClean="0"/>
              <a:t>					</a:t>
            </a:r>
            <a:r>
              <a:rPr lang="af-ZA" b="1" dirty="0" smtClean="0">
                <a:solidFill>
                  <a:srgbClr val="7030A0"/>
                </a:solidFill>
              </a:rPr>
              <a:t>John MacArthur</a:t>
            </a:r>
            <a:endParaRPr lang="en-US" dirty="0">
              <a:solidFill>
                <a:srgbClr val="7030A0"/>
              </a:solidFill>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b="1" dirty="0">
                <a:solidFill>
                  <a:srgbClr val="00B050"/>
                </a:solidFill>
              </a:rPr>
              <a:t>I Kor. 3:3</a:t>
            </a:r>
            <a:r>
              <a:rPr lang="af-ZA" i="1" dirty="0">
                <a:solidFill>
                  <a:srgbClr val="00B050"/>
                </a:solidFill>
              </a:rPr>
              <a:t>  </a:t>
            </a:r>
            <a:r>
              <a:rPr lang="af-ZA" i="1" dirty="0" smtClean="0"/>
              <a:t/>
            </a:r>
            <a:br>
              <a:rPr lang="af-ZA" i="1" dirty="0" smtClean="0"/>
            </a:br>
            <a:r>
              <a:rPr lang="af-ZA" i="1" dirty="0" smtClean="0"/>
              <a:t>“</a:t>
            </a:r>
            <a:r>
              <a:rPr lang="af-ZA" i="1" dirty="0"/>
              <a:t>want julle is nog wêreldse mense. Daar kom jaloesie en twis onder julle voor. Is dit nie omdat julle nog wêrelds is en julle wêrelds gedra nie</a:t>
            </a:r>
            <a:r>
              <a:rPr lang="af-ZA" i="1" dirty="0" smtClean="0"/>
              <a:t>?”</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TotalTime>
  <Words>95</Words>
  <Application>Microsoft Office PowerPoint</Application>
  <PresentationFormat>On-screen Show (16:9)</PresentationFormat>
  <Paragraphs>10</Paragraphs>
  <Slides>16</Slides>
  <Notes>0</Notes>
  <HiddenSlides>0</HiddenSlides>
  <MMClips>0</MMClips>
  <ScaleCrop>false</ScaleCrop>
  <HeadingPairs>
    <vt:vector size="4" baseType="variant">
      <vt:variant>
        <vt:lpstr>Theme</vt:lpstr>
      </vt:variant>
      <vt:variant>
        <vt:i4>1</vt:i4>
      </vt:variant>
      <vt:variant>
        <vt:lpstr>Slide Titles</vt:lpstr>
      </vt:variant>
      <vt:variant>
        <vt:i4>16</vt:i4>
      </vt:variant>
    </vt:vector>
  </HeadingPairs>
  <TitlesOfParts>
    <vt:vector size="17" baseType="lpstr">
      <vt:lpstr>Office Theme</vt:lpstr>
      <vt:lpstr>Luk. 9:46-50  Die kenmerk van ware grootheid</vt:lpstr>
      <vt:lpstr>Slide 2</vt:lpstr>
      <vt:lpstr>Fil. 2:5-8 “Hy wat in die gestalte van God was, het sy bestaan op Godgelyke wyse nie beskou as iets waaraan Hy Hom moes vasklem nie, maar Hy het Homself verneder deur die gestalte van 'n slaaf aan te neem en aan mense gelyk te word.</vt:lpstr>
      <vt:lpstr>En toe Hy as mens verskyn het, het Hy Homself verder verneder. Hy was gehoorsaam tot in die dood, ja, die dood aan die kruis.”</vt:lpstr>
      <vt:lpstr>II Kor. 12:5 “Daarom, sodat ek nie hoogmoedig sou wees nie, is daar vir my 'n doring in die vlees gegee, 'n boodskapper van Satan om my met vuiste te slaan.”</vt:lpstr>
      <vt:lpstr>“Only when pride is divinely overpowered by the conviction  of one’s sinfulness and wrechedness can a person truly repent and  come to saving faith.”       John MacArthur</vt:lpstr>
      <vt:lpstr>Slide 7</vt:lpstr>
      <vt:lpstr>I Kor. 3:3   “want julle is nog wêreldse mense. Daar kom jaloesie en twis onder julle voor. Is dit nie omdat julle nog wêrelds is en julle wêrelds gedra nie?”</vt:lpstr>
      <vt:lpstr>Slide 9</vt:lpstr>
      <vt:lpstr>II Kor. 10:12 “Ons waag dit natuurlik nie om ons op een lyn te stel of te vergelyk met sekere mense wat so 'n danige dunk van hulleself het nie. Hulle is dom: hulle meet hulleself aan hulle eie maatstaf en vergelyk hulleself met hulleself.”</vt:lpstr>
      <vt:lpstr>Slide 11</vt:lpstr>
      <vt:lpstr>Matt. 12:34  “Waar die hart van vol is,  loop die mond van oor.”</vt:lpstr>
      <vt:lpstr>Slide 13</vt:lpstr>
      <vt:lpstr>Matt. 18:6-7  “Elkeen wat een van hierdie kleintjies wat in My glo, van My afvallig maak, vir hom is dit beter as hy met  'n groot meulsteen aan sy nek  in die diep see verdrink.</vt:lpstr>
      <vt:lpstr>Hoe jammer tog vir die wêreld dat daar dinge is wat die mens afvallig maak! Sulke dinge kom noodwendig, maar wee die mens deur wie dit kom.”</vt:lpstr>
      <vt:lpstr>Slide 16</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Luk. 9:46-50  Die kenmerk van ware grootheid</dc:title>
  <dc:creator>Windows User</dc:creator>
  <cp:lastModifiedBy>Windows User</cp:lastModifiedBy>
  <cp:revision>1</cp:revision>
  <dcterms:created xsi:type="dcterms:W3CDTF">2026-07-17T02:38:00Z</dcterms:created>
  <dcterms:modified xsi:type="dcterms:W3CDTF">2026-07-17T02:43:13Z</dcterms:modified>
</cp:coreProperties>
</file>