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6688" autoAdjust="0"/>
    <p:restoredTop sz="94660"/>
  </p:normalViewPr>
  <p:slideViewPr>
    <p:cSldViewPr>
      <p:cViewPr varScale="1">
        <p:scale>
          <a:sx n="149" d="100"/>
          <a:sy n="149" d="100"/>
        </p:scale>
        <p:origin x="-1020" y="-84"/>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EF908A-EFB0-46A8-B9B4-DDC0323FA84D}"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AD41CF-BB0C-4630-BE07-82A78426C9D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EF908A-EFB0-46A8-B9B4-DDC0323FA84D}"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AD41CF-BB0C-4630-BE07-82A78426C9D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EF908A-EFB0-46A8-B9B4-DDC0323FA84D}"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AD41CF-BB0C-4630-BE07-82A78426C9D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EF908A-EFB0-46A8-B9B4-DDC0323FA84D}"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AD41CF-BB0C-4630-BE07-82A78426C9D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EF908A-EFB0-46A8-B9B4-DDC0323FA84D}"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AD41CF-BB0C-4630-BE07-82A78426C9D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EF908A-EFB0-46A8-B9B4-DDC0323FA84D}"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AD41CF-BB0C-4630-BE07-82A78426C9D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EF908A-EFB0-46A8-B9B4-DDC0323FA84D}" type="datetimeFigureOut">
              <a:rPr lang="en-US" smtClean="0"/>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AD41CF-BB0C-4630-BE07-82A78426C9D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EF908A-EFB0-46A8-B9B4-DDC0323FA84D}" type="datetimeFigureOut">
              <a:rPr lang="en-US" smtClean="0"/>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AD41CF-BB0C-4630-BE07-82A78426C9D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EF908A-EFB0-46A8-B9B4-DDC0323FA84D}" type="datetimeFigureOut">
              <a:rPr lang="en-US" smtClean="0"/>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AD41CF-BB0C-4630-BE07-82A78426C9D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EF908A-EFB0-46A8-B9B4-DDC0323FA84D}"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AD41CF-BB0C-4630-BE07-82A78426C9D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EF908A-EFB0-46A8-B9B4-DDC0323FA84D}"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AD41CF-BB0C-4630-BE07-82A78426C9D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4EF908A-EFB0-46A8-B9B4-DDC0323FA84D}" type="datetimeFigureOut">
              <a:rPr lang="en-US" smtClean="0"/>
              <a:t>7/23/2026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E2AD41CF-BB0C-4630-BE07-82A78426C9DD}"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u="sng" dirty="0"/>
              <a:t>Luk. </a:t>
            </a:r>
            <a:r>
              <a:rPr lang="af-ZA" b="1" u="sng" dirty="0" smtClean="0"/>
              <a:t>9:51-56</a:t>
            </a:r>
            <a:br>
              <a:rPr lang="af-ZA" b="1" u="sng" dirty="0" smtClean="0"/>
            </a:br>
            <a:r>
              <a:rPr lang="af-ZA" b="1" u="sng" dirty="0"/>
              <a:t/>
            </a:r>
            <a:br>
              <a:rPr lang="af-ZA" b="1" u="sng" dirty="0"/>
            </a:br>
            <a:r>
              <a:rPr lang="af-ZA" b="1" dirty="0" smtClean="0"/>
              <a:t>Genade </a:t>
            </a:r>
            <a:r>
              <a:rPr lang="af-ZA" b="1" dirty="0"/>
              <a:t>onbeskryflik </a:t>
            </a:r>
            <a:r>
              <a:rPr lang="af-ZA" b="1" dirty="0" smtClean="0"/>
              <a:t>groot</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Fil. </a:t>
            </a:r>
            <a:r>
              <a:rPr lang="af-ZA" b="1" dirty="0" smtClean="0">
                <a:solidFill>
                  <a:srgbClr val="00B050"/>
                </a:solidFill>
              </a:rPr>
              <a:t>2:8-9</a:t>
            </a:r>
            <a:r>
              <a:rPr lang="af-ZA" b="1" i="1" dirty="0" smtClean="0"/>
              <a:t/>
            </a:r>
            <a:br>
              <a:rPr lang="af-ZA" b="1" i="1" dirty="0" smtClean="0"/>
            </a:br>
            <a:r>
              <a:rPr lang="af-ZA" i="1" dirty="0" smtClean="0"/>
              <a:t>“Hy </a:t>
            </a:r>
            <a:r>
              <a:rPr lang="af-ZA" i="1" dirty="0"/>
              <a:t>was gehoorsaam tot in die dood, ja, die dood aan die kruis. </a:t>
            </a:r>
            <a:r>
              <a:rPr lang="af-ZA" i="1" dirty="0" smtClean="0"/>
              <a:t/>
            </a:r>
            <a:br>
              <a:rPr lang="af-ZA" i="1" dirty="0" smtClean="0"/>
            </a:br>
            <a:r>
              <a:rPr lang="af-ZA" i="1" dirty="0" smtClean="0"/>
              <a:t>Daarom </a:t>
            </a:r>
            <a:r>
              <a:rPr lang="af-ZA" i="1" dirty="0"/>
              <a:t>het God Hom ook tot die hoogste eer </a:t>
            </a:r>
            <a:r>
              <a:rPr lang="af-ZA" i="1" dirty="0" smtClean="0"/>
              <a:t>verhef en </a:t>
            </a:r>
            <a:r>
              <a:rPr lang="af-ZA" i="1" dirty="0"/>
              <a:t>Hom </a:t>
            </a:r>
            <a:r>
              <a:rPr lang="af-ZA" i="1" dirty="0" smtClean="0"/>
              <a:t>die </a:t>
            </a:r>
            <a:br>
              <a:rPr lang="af-ZA" i="1" dirty="0" smtClean="0"/>
            </a:br>
            <a:r>
              <a:rPr lang="af-ZA" i="1" dirty="0" smtClean="0"/>
              <a:t>Naam </a:t>
            </a:r>
            <a:r>
              <a:rPr lang="af-ZA" i="1" dirty="0"/>
              <a:t>gegee wat bo elke naam is,”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Joh. </a:t>
            </a:r>
            <a:r>
              <a:rPr lang="af-ZA" b="1" dirty="0" smtClean="0">
                <a:solidFill>
                  <a:srgbClr val="00B050"/>
                </a:solidFill>
              </a:rPr>
              <a:t>12:24</a:t>
            </a:r>
            <a:r>
              <a:rPr lang="af-ZA" b="1" i="1" dirty="0" smtClean="0"/>
              <a:t/>
            </a:r>
            <a:br>
              <a:rPr lang="af-ZA" b="1" i="1" dirty="0" smtClean="0"/>
            </a:br>
            <a:r>
              <a:rPr lang="af-ZA" i="1" dirty="0" smtClean="0"/>
              <a:t>“Dít </a:t>
            </a:r>
            <a:r>
              <a:rPr lang="af-ZA" i="1" dirty="0"/>
              <a:t>verseker Ek julle: </a:t>
            </a:r>
            <a:r>
              <a:rPr lang="af-ZA" i="1" dirty="0" smtClean="0"/>
              <a:t/>
            </a:r>
            <a:br>
              <a:rPr lang="af-ZA" i="1" dirty="0" smtClean="0"/>
            </a:br>
            <a:r>
              <a:rPr lang="af-ZA" i="1" dirty="0" smtClean="0"/>
              <a:t>As </a:t>
            </a:r>
            <a:r>
              <a:rPr lang="af-ZA" i="1" dirty="0"/>
              <a:t>'n koringkorrel nie in die </a:t>
            </a:r>
            <a:r>
              <a:rPr lang="af-ZA" i="1" dirty="0" smtClean="0"/>
              <a:t/>
            </a:r>
            <a:br>
              <a:rPr lang="af-ZA" i="1" dirty="0" smtClean="0"/>
            </a:br>
            <a:r>
              <a:rPr lang="af-ZA" i="1" dirty="0" smtClean="0"/>
              <a:t>grond </a:t>
            </a:r>
            <a:r>
              <a:rPr lang="af-ZA" i="1" dirty="0"/>
              <a:t>val en sterwe </a:t>
            </a:r>
            <a:r>
              <a:rPr lang="af-ZA" i="1" dirty="0" smtClean="0"/>
              <a:t>nie, </a:t>
            </a:r>
            <a:br>
              <a:rPr lang="af-ZA" i="1" dirty="0" smtClean="0"/>
            </a:br>
            <a:r>
              <a:rPr lang="af-ZA" i="1" dirty="0" smtClean="0"/>
              <a:t>bly </a:t>
            </a:r>
            <a:r>
              <a:rPr lang="af-ZA" i="1" dirty="0"/>
              <a:t>hy net een; </a:t>
            </a:r>
            <a:r>
              <a:rPr lang="af-ZA" i="1" dirty="0" smtClean="0"/>
              <a:t>maar </a:t>
            </a:r>
            <a:r>
              <a:rPr lang="af-ZA" i="1" dirty="0"/>
              <a:t>as hy sterwe, </a:t>
            </a:r>
            <a:r>
              <a:rPr lang="af-ZA" i="1" dirty="0" smtClean="0"/>
              <a:t/>
            </a:r>
            <a:br>
              <a:rPr lang="af-ZA" i="1" dirty="0" smtClean="0"/>
            </a:br>
            <a:r>
              <a:rPr lang="af-ZA" i="1" dirty="0" smtClean="0"/>
              <a:t>bring </a:t>
            </a:r>
            <a:r>
              <a:rPr lang="af-ZA" i="1" dirty="0"/>
              <a:t>hy </a:t>
            </a:r>
            <a:r>
              <a:rPr lang="af-ZA" i="1" dirty="0" smtClean="0"/>
              <a:t>'n </a:t>
            </a:r>
            <a:r>
              <a:rPr lang="af-ZA" i="1" dirty="0"/>
              <a:t>groot oes in</a:t>
            </a:r>
            <a:r>
              <a:rPr lang="af-ZA" i="1" dirty="0" smtClean="0"/>
              <a:t>.</a:t>
            </a:r>
            <a:r>
              <a:rPr lang="en-US" i="1" dirty="0" smtClean="0"/>
              <a:t>”</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Gen. </a:t>
            </a:r>
            <a:r>
              <a:rPr lang="af-ZA" b="1" dirty="0" smtClean="0">
                <a:solidFill>
                  <a:srgbClr val="00B050"/>
                </a:solidFill>
              </a:rPr>
              <a:t>12:2</a:t>
            </a:r>
            <a:r>
              <a:rPr lang="af-ZA" b="1" i="1" dirty="0" smtClean="0"/>
              <a:t/>
            </a:r>
            <a:br>
              <a:rPr lang="af-ZA" b="1" i="1" dirty="0" smtClean="0"/>
            </a:br>
            <a:r>
              <a:rPr lang="af-ZA" i="1" dirty="0" smtClean="0"/>
              <a:t>“Ek </a:t>
            </a:r>
            <a:r>
              <a:rPr lang="af-ZA" i="1" dirty="0"/>
              <a:t>sal jou 'n groot nasie maak, </a:t>
            </a:r>
            <a:r>
              <a:rPr lang="af-ZA" i="1" dirty="0" smtClean="0"/>
              <a:t/>
            </a:r>
            <a:br>
              <a:rPr lang="af-ZA" i="1" dirty="0" smtClean="0"/>
            </a:br>
            <a:r>
              <a:rPr lang="af-ZA" i="1" dirty="0" smtClean="0"/>
              <a:t>Ek </a:t>
            </a:r>
            <a:r>
              <a:rPr lang="af-ZA" i="1" dirty="0"/>
              <a:t>sal jou seën en jou 'n man </a:t>
            </a:r>
            <a:r>
              <a:rPr lang="af-ZA" i="1" dirty="0" smtClean="0"/>
              <a:t/>
            </a:r>
            <a:br>
              <a:rPr lang="af-ZA" i="1" dirty="0" smtClean="0"/>
            </a:br>
            <a:r>
              <a:rPr lang="af-ZA" i="1" dirty="0" smtClean="0"/>
              <a:t>van </a:t>
            </a:r>
            <a:r>
              <a:rPr lang="af-ZA" i="1" dirty="0"/>
              <a:t>groot betekenis maak</a:t>
            </a:r>
            <a:r>
              <a:rPr lang="af-ZA" i="1" dirty="0" smtClean="0"/>
              <a:t>,</a:t>
            </a:r>
            <a:br>
              <a:rPr lang="af-ZA" i="1" dirty="0" smtClean="0"/>
            </a:br>
            <a:r>
              <a:rPr lang="af-ZA" i="1" dirty="0" smtClean="0"/>
              <a:t> </a:t>
            </a:r>
            <a:r>
              <a:rPr lang="af-ZA" i="1" dirty="0"/>
              <a:t>en jy moet tot 'n seën wees</a:t>
            </a:r>
            <a:r>
              <a:rPr lang="af-ZA" i="1" dirty="0" smtClean="0"/>
              <a: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Open. </a:t>
            </a:r>
            <a:r>
              <a:rPr lang="af-ZA" b="1" dirty="0" smtClean="0">
                <a:solidFill>
                  <a:srgbClr val="00B050"/>
                </a:solidFill>
              </a:rPr>
              <a:t>5:9</a:t>
            </a:r>
            <a:r>
              <a:rPr lang="af-ZA" b="1" i="1" dirty="0" smtClean="0"/>
              <a:t/>
            </a:r>
            <a:br>
              <a:rPr lang="af-ZA" b="1" i="1" dirty="0" smtClean="0"/>
            </a:br>
            <a:r>
              <a:rPr lang="af-ZA" i="1" dirty="0" smtClean="0"/>
              <a:t>“U </a:t>
            </a:r>
            <a:r>
              <a:rPr lang="af-ZA" i="1" dirty="0"/>
              <a:t>is waardig om die boek te neem en die seëls daarvan oop te maak </a:t>
            </a:r>
            <a:r>
              <a:rPr lang="af-ZA" i="1" dirty="0" smtClean="0"/>
              <a:t/>
            </a:r>
            <a:br>
              <a:rPr lang="af-ZA" i="1" dirty="0" smtClean="0"/>
            </a:br>
            <a:r>
              <a:rPr lang="af-ZA" i="1" dirty="0" smtClean="0"/>
              <a:t>omdat </a:t>
            </a:r>
            <a:r>
              <a:rPr lang="af-ZA" i="1" dirty="0"/>
              <a:t>U geslag is en met u bloed mense vir God losgekoop het uit </a:t>
            </a:r>
            <a:r>
              <a:rPr lang="af-ZA" i="1" dirty="0" smtClean="0"/>
              <a:t/>
            </a:r>
            <a:br>
              <a:rPr lang="af-ZA" i="1" dirty="0" smtClean="0"/>
            </a:br>
            <a:r>
              <a:rPr lang="af-ZA" i="1" dirty="0" smtClean="0"/>
              <a:t>elke </a:t>
            </a:r>
            <a:r>
              <a:rPr lang="af-ZA" i="1" dirty="0"/>
              <a:t>stam en taal en volk en nasie.”</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Ps. </a:t>
            </a:r>
            <a:r>
              <a:rPr lang="af-ZA" b="1" dirty="0" smtClean="0">
                <a:solidFill>
                  <a:srgbClr val="00B050"/>
                </a:solidFill>
              </a:rPr>
              <a:t>139:23-24</a:t>
            </a:r>
            <a:r>
              <a:rPr lang="af-ZA" b="1" i="1" dirty="0" smtClean="0"/>
              <a:t/>
            </a:r>
            <a:br>
              <a:rPr lang="af-ZA" b="1" i="1" dirty="0" smtClean="0"/>
            </a:br>
            <a:r>
              <a:rPr lang="af-ZA" i="1" dirty="0" smtClean="0"/>
              <a:t>“Deurgrond </a:t>
            </a:r>
            <a:r>
              <a:rPr lang="af-ZA" i="1" dirty="0"/>
              <a:t>my, o God, deurgrond my hart, ondersoek my, sien tog my onrus raak. Kyk of ek nie op die verkeerde pad is nie en lei my op die beproefde pad!”</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normAutofit fontScale="90000"/>
          </a:bodyPr>
          <a:lstStyle/>
          <a:p>
            <a:r>
              <a:rPr lang="af-ZA" b="1" dirty="0">
                <a:solidFill>
                  <a:srgbClr val="00B050"/>
                </a:solidFill>
              </a:rPr>
              <a:t>Hebr. </a:t>
            </a:r>
            <a:r>
              <a:rPr lang="af-ZA" b="1" dirty="0" smtClean="0">
                <a:solidFill>
                  <a:srgbClr val="00B050"/>
                </a:solidFill>
              </a:rPr>
              <a:t>6:4-6</a:t>
            </a:r>
            <a:r>
              <a:rPr lang="af-ZA" b="1" dirty="0" smtClean="0"/>
              <a:t/>
            </a:r>
            <a:br>
              <a:rPr lang="af-ZA" b="1" dirty="0" smtClean="0"/>
            </a:br>
            <a:r>
              <a:rPr lang="af-ZA" i="1" dirty="0" smtClean="0"/>
              <a:t>“Wanneer </a:t>
            </a:r>
            <a:r>
              <a:rPr lang="af-ZA" i="1" dirty="0"/>
              <a:t>mense een keer deur God verlig is, die hemelse gawe ontvang en deel gekry het aan die Heilige Gees, die goeie woord van God leer ken het en die kragte van die toekomstige wêreld ondervind het en dan nogtans afvallig geword </a:t>
            </a:r>
            <a:r>
              <a:rPr lang="af-ZA" i="1" dirty="0" smtClean="0"/>
              <a:t>het...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i="1" dirty="0" smtClean="0"/>
              <a:t>...is </a:t>
            </a:r>
            <a:r>
              <a:rPr lang="af-ZA" i="1" dirty="0"/>
              <a:t>dit onmoontlik om hulle weer tot bekering te bring. In hulleself kruisig hulle immers weer die Seun van God en maak hulle Hom in die openbaar tot 'n bespotting.”</a:t>
            </a:r>
            <a:r>
              <a:rPr lang="en-US" dirty="0"/>
              <a:t/>
            </a:r>
            <a:br>
              <a:rPr lang="en-US" dirty="0"/>
            </a:b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Eks. </a:t>
            </a:r>
            <a:r>
              <a:rPr lang="af-ZA" b="1" dirty="0" smtClean="0">
                <a:solidFill>
                  <a:srgbClr val="00B050"/>
                </a:solidFill>
              </a:rPr>
              <a:t>33:19</a:t>
            </a:r>
            <a:r>
              <a:rPr lang="af-ZA" b="1" dirty="0" smtClean="0"/>
              <a:t/>
            </a:r>
            <a:br>
              <a:rPr lang="af-ZA" b="1" dirty="0" smtClean="0"/>
            </a:br>
            <a:r>
              <a:rPr lang="af-ZA" i="1" dirty="0" smtClean="0"/>
              <a:t>“Ek </a:t>
            </a:r>
            <a:r>
              <a:rPr lang="af-ZA" i="1" dirty="0"/>
              <a:t>betoon genade aan wie Ek genade wil betoon en Ek ontferm My </a:t>
            </a:r>
            <a:r>
              <a:rPr lang="af-ZA" i="1" dirty="0" smtClean="0"/>
              <a:t/>
            </a:r>
            <a:br>
              <a:rPr lang="af-ZA" i="1" dirty="0" smtClean="0"/>
            </a:br>
            <a:r>
              <a:rPr lang="af-ZA" i="1" dirty="0" smtClean="0"/>
              <a:t>oor </a:t>
            </a:r>
            <a:r>
              <a:rPr lang="af-ZA" i="1" dirty="0"/>
              <a:t>wie Ek My wil ontferm.”</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II Sam. </a:t>
            </a:r>
            <a:r>
              <a:rPr lang="af-ZA" b="1" dirty="0" smtClean="0">
                <a:solidFill>
                  <a:srgbClr val="00B050"/>
                </a:solidFill>
              </a:rPr>
              <a:t>24:14</a:t>
            </a:r>
            <a:r>
              <a:rPr lang="af-ZA" b="1" i="1" dirty="0" smtClean="0"/>
              <a:t/>
            </a:r>
            <a:br>
              <a:rPr lang="af-ZA" b="1" i="1" dirty="0" smtClean="0"/>
            </a:br>
            <a:r>
              <a:rPr lang="af-ZA" i="1" dirty="0" smtClean="0"/>
              <a:t>Dawid </a:t>
            </a:r>
            <a:r>
              <a:rPr lang="af-ZA" i="1" dirty="0"/>
              <a:t>het vir Gad geantwoord: </a:t>
            </a:r>
            <a:r>
              <a:rPr lang="af-ZA" i="1" dirty="0" smtClean="0"/>
              <a:t/>
            </a:r>
            <a:br>
              <a:rPr lang="af-ZA" i="1" dirty="0" smtClean="0"/>
            </a:br>
            <a:r>
              <a:rPr lang="af-ZA" i="1" dirty="0" smtClean="0"/>
              <a:t>“</a:t>
            </a:r>
            <a:r>
              <a:rPr lang="af-ZA" i="1" dirty="0"/>
              <a:t>Ek is in 'n hoek gedryf. Laat my liewer in die hand van die Here val, want sy genade is groot. Ek wil nie in die hand van 'n mens val nie</a:t>
            </a:r>
            <a:r>
              <a:rPr lang="af-ZA" i="1" dirty="0" smtClean="0"/>
              <a: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Ps. </a:t>
            </a:r>
            <a:r>
              <a:rPr lang="af-ZA" b="1" dirty="0" smtClean="0">
                <a:solidFill>
                  <a:srgbClr val="00B050"/>
                </a:solidFill>
              </a:rPr>
              <a:t>86:15</a:t>
            </a:r>
            <a:r>
              <a:rPr lang="af-ZA" b="1" i="1" dirty="0" smtClean="0"/>
              <a:t/>
            </a:r>
            <a:br>
              <a:rPr lang="af-ZA" b="1" i="1" dirty="0" smtClean="0"/>
            </a:br>
            <a:r>
              <a:rPr lang="af-ZA" i="1" dirty="0" smtClean="0"/>
              <a:t>“U</a:t>
            </a:r>
            <a:r>
              <a:rPr lang="af-ZA" i="1" dirty="0"/>
              <a:t>, Here, is 'n barmhartige en genadige God, lankmoedig, vol liefde en trou</a:t>
            </a:r>
            <a:r>
              <a:rPr lang="af-ZA" i="1" dirty="0" smtClean="0"/>
              <a: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Luk. </a:t>
            </a:r>
            <a:r>
              <a:rPr lang="af-ZA" b="1" dirty="0" smtClean="0">
                <a:solidFill>
                  <a:srgbClr val="00B050"/>
                </a:solidFill>
              </a:rPr>
              <a:t>6:36</a:t>
            </a:r>
            <a:r>
              <a:rPr lang="af-ZA" b="1" i="1" dirty="0" smtClean="0"/>
              <a:t/>
            </a:r>
            <a:br>
              <a:rPr lang="af-ZA" b="1" i="1" dirty="0" smtClean="0"/>
            </a:br>
            <a:r>
              <a:rPr lang="af-ZA" i="1" dirty="0" smtClean="0"/>
              <a:t>“Wees </a:t>
            </a:r>
            <a:r>
              <a:rPr lang="af-ZA" i="1" dirty="0"/>
              <a:t>barmhartig soos </a:t>
            </a:r>
            <a:r>
              <a:rPr lang="af-ZA" i="1" dirty="0" smtClean="0"/>
              <a:t/>
            </a:r>
            <a:br>
              <a:rPr lang="af-ZA" i="1" dirty="0" smtClean="0"/>
            </a:br>
            <a:r>
              <a:rPr lang="af-ZA" i="1" dirty="0" smtClean="0"/>
              <a:t>julle </a:t>
            </a:r>
            <a:r>
              <a:rPr lang="af-ZA" i="1" dirty="0"/>
              <a:t>Vader barmhartig is</a:t>
            </a:r>
            <a:r>
              <a:rPr lang="af-ZA" i="1" dirty="0" smtClean="0"/>
              <a: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Spr. </a:t>
            </a:r>
            <a:r>
              <a:rPr lang="af-ZA" b="1" dirty="0" smtClean="0">
                <a:solidFill>
                  <a:srgbClr val="00B050"/>
                </a:solidFill>
              </a:rPr>
              <a:t>11:17</a:t>
            </a:r>
            <a:r>
              <a:rPr lang="af-ZA" b="1" i="1" dirty="0" smtClean="0"/>
              <a:t/>
            </a:r>
            <a:br>
              <a:rPr lang="af-ZA" b="1" i="1" dirty="0" smtClean="0"/>
            </a:br>
            <a:r>
              <a:rPr lang="af-ZA" i="1" dirty="0" smtClean="0"/>
              <a:t>“</a:t>
            </a:r>
            <a:r>
              <a:rPr lang="af-ZA" i="1" dirty="0"/>
              <a:t>'n Mens wat iets vir 'n ander oor het, baat self daarby; 'n hartelose mens word deur sy eie toedoen verstoot</a:t>
            </a:r>
            <a:r>
              <a:rPr lang="af-ZA" i="1" dirty="0" smtClean="0"/>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Matt. </a:t>
            </a:r>
            <a:r>
              <a:rPr lang="af-ZA" b="1" dirty="0" smtClean="0">
                <a:solidFill>
                  <a:srgbClr val="00B050"/>
                </a:solidFill>
              </a:rPr>
              <a:t>9:12</a:t>
            </a:r>
            <a:r>
              <a:rPr lang="af-ZA" b="1" i="1" dirty="0" smtClean="0"/>
              <a:t/>
            </a:r>
            <a:br>
              <a:rPr lang="af-ZA" b="1" i="1" dirty="0" smtClean="0"/>
            </a:br>
            <a:r>
              <a:rPr lang="af-ZA" i="1" dirty="0" smtClean="0"/>
              <a:t>“en </a:t>
            </a:r>
            <a:r>
              <a:rPr lang="af-ZA" i="1" dirty="0"/>
              <a:t>vergeef ons ons oortredings </a:t>
            </a:r>
            <a:r>
              <a:rPr lang="af-ZA" i="1" dirty="0" smtClean="0"/>
              <a:t/>
            </a:r>
            <a:br>
              <a:rPr lang="af-ZA" i="1" dirty="0" smtClean="0"/>
            </a:br>
            <a:r>
              <a:rPr lang="af-ZA" i="1" dirty="0" smtClean="0"/>
              <a:t>soos </a:t>
            </a:r>
            <a:r>
              <a:rPr lang="af-ZA" i="1" dirty="0"/>
              <a:t>ons ook dié vergewe </a:t>
            </a:r>
            <a:r>
              <a:rPr lang="af-ZA" i="1" dirty="0" smtClean="0"/>
              <a:t/>
            </a:r>
            <a:br>
              <a:rPr lang="af-ZA" i="1" dirty="0" smtClean="0"/>
            </a:br>
            <a:r>
              <a:rPr lang="af-ZA" i="1" dirty="0" smtClean="0"/>
              <a:t>wat teen </a:t>
            </a:r>
            <a:r>
              <a:rPr lang="af-ZA" i="1" dirty="0"/>
              <a:t>ons oortree</a:t>
            </a:r>
            <a:r>
              <a:rPr lang="af-ZA" i="1" dirty="0" smtClean="0"/>
              <a:t>;</a:t>
            </a:r>
            <a:r>
              <a:rPr lang="en-US" i="1" dirty="0" smtClean="0"/>
              <a:t>”</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73</Words>
  <Application>Microsoft Office PowerPoint</Application>
  <PresentationFormat>On-screen Show (16:9)</PresentationFormat>
  <Paragraphs>14</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Luk. 9:51-56  Genade onbeskryflik groot</vt:lpstr>
      <vt:lpstr>Slide 2</vt:lpstr>
      <vt:lpstr>Eks. 33:19 “Ek betoon genade aan wie Ek genade wil betoon en Ek ontferm My  oor wie Ek My wil ontferm.”</vt:lpstr>
      <vt:lpstr>II Sam. 24:14 Dawid het vir Gad geantwoord:  “Ek is in 'n hoek gedryf. Laat my liewer in die hand van die Here val, want sy genade is groot. Ek wil nie in die hand van 'n mens val nie.”</vt:lpstr>
      <vt:lpstr>Ps. 86:15 “U, Here, is 'n barmhartige en genadige God, lankmoedig, vol liefde en trou.”</vt:lpstr>
      <vt:lpstr>Luk. 6:36 “Wees barmhartig soos  julle Vader barmhartig is.”</vt:lpstr>
      <vt:lpstr>Spr. 11:17 “'n Mens wat iets vir 'n ander oor het, baat self daarby; 'n hartelose mens word deur sy eie toedoen verstoot.”</vt:lpstr>
      <vt:lpstr>Slide 8</vt:lpstr>
      <vt:lpstr>Matt. 9:12 “en vergeef ons ons oortredings  soos ons ook dié vergewe  wat teen ons oortree;”</vt:lpstr>
      <vt:lpstr>Slide 10</vt:lpstr>
      <vt:lpstr>Fil. 2:8-9 “Hy was gehoorsaam tot in die dood, ja, die dood aan die kruis.  Daarom het God Hom ook tot die hoogste eer verhef en Hom die  Naam gegee wat bo elke naam is,”</vt:lpstr>
      <vt:lpstr>Joh. 12:24 “Dít verseker Ek julle:  As 'n koringkorrel nie in die  grond val en sterwe nie,  bly hy net een; maar as hy sterwe,  bring hy 'n groot oes in.”</vt:lpstr>
      <vt:lpstr>Slide 13</vt:lpstr>
      <vt:lpstr>Gen. 12:2 “Ek sal jou 'n groot nasie maak,  Ek sal jou seën en jou 'n man  van groot betekenis maak,  en jy moet tot 'n seën wees.”</vt:lpstr>
      <vt:lpstr>Open. 5:9 “U is waardig om die boek te neem en die seëls daarvan oop te maak  omdat U geslag is en met u bloed mense vir God losgekoop het uit  elke stam en taal en volk en nasie.”</vt:lpstr>
      <vt:lpstr>Slide 16</vt:lpstr>
      <vt:lpstr>Ps. 139:23-24 “Deurgrond my, o God, deurgrond my hart, ondersoek my, sien tog my onrus raak. Kyk of ek nie op die verkeerde pad is nie en lei my op die beproefde pad!”</vt:lpstr>
      <vt:lpstr>Slide 18</vt:lpstr>
      <vt:lpstr>Hebr. 6:4-6 “Wanneer mense een keer deur God verlig is, die hemelse gawe ontvang en deel gekry het aan die Heilige Gees, die goeie woord van God leer ken het en die kragte van die toekomstige wêreld ondervind het en dan nogtans afvallig geword het...</vt:lpstr>
      <vt:lpstr>...is dit onmoontlik om hulle weer tot bekering te bring. In hulleself kruisig hulle immers weer die Seun van God en maak hulle Hom in die openbaar tot 'n bespotting.” </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Luk. 9:51-56  Genade onbeskryflik groot</dc:title>
  <dc:creator>Windows User</dc:creator>
  <cp:lastModifiedBy>Windows User</cp:lastModifiedBy>
  <cp:revision>1</cp:revision>
  <dcterms:created xsi:type="dcterms:W3CDTF">2026-07-23T06:16:59Z</dcterms:created>
  <dcterms:modified xsi:type="dcterms:W3CDTF">2026-07-23T06:24:52Z</dcterms:modified>
</cp:coreProperties>
</file>