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6688" autoAdjust="0"/>
    <p:restoredTop sz="94660"/>
  </p:normalViewPr>
  <p:slideViewPr>
    <p:cSldViewPr>
      <p:cViewPr varScale="1">
        <p:scale>
          <a:sx n="149" d="100"/>
          <a:sy n="149" d="100"/>
        </p:scale>
        <p:origin x="-1020" y="-84"/>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EFE4AB-491E-46E4-99D1-EDA2B523C0BB}"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9F3883-9A6E-4F86-8078-72A5BE2818C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EFE4AB-491E-46E4-99D1-EDA2B523C0BB}"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9F3883-9A6E-4F86-8078-72A5BE2818C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EFE4AB-491E-46E4-99D1-EDA2B523C0BB}"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9F3883-9A6E-4F86-8078-72A5BE2818C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EFE4AB-491E-46E4-99D1-EDA2B523C0BB}"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9F3883-9A6E-4F86-8078-72A5BE2818C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EFE4AB-491E-46E4-99D1-EDA2B523C0BB}"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9F3883-9A6E-4F86-8078-72A5BE2818C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EFE4AB-491E-46E4-99D1-EDA2B523C0BB}" type="datetimeFigureOut">
              <a:rPr lang="en-US" smtClean="0"/>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9F3883-9A6E-4F86-8078-72A5BE2818C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EFE4AB-491E-46E4-99D1-EDA2B523C0BB}" type="datetimeFigureOut">
              <a:rPr lang="en-US" smtClean="0"/>
              <a:t>7/30/2026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9F3883-9A6E-4F86-8078-72A5BE2818C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EFE4AB-491E-46E4-99D1-EDA2B523C0BB}" type="datetimeFigureOut">
              <a:rPr lang="en-US" smtClean="0"/>
              <a:t>7/30/2026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9F3883-9A6E-4F86-8078-72A5BE2818C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EFE4AB-491E-46E4-99D1-EDA2B523C0BB}" type="datetimeFigureOut">
              <a:rPr lang="en-US" smtClean="0"/>
              <a:t>7/30/2026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9F3883-9A6E-4F86-8078-72A5BE2818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EFE4AB-491E-46E4-99D1-EDA2B523C0BB}" type="datetimeFigureOut">
              <a:rPr lang="en-US" smtClean="0"/>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9F3883-9A6E-4F86-8078-72A5BE2818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EFE4AB-491E-46E4-99D1-EDA2B523C0BB}" type="datetimeFigureOut">
              <a:rPr lang="en-US" smtClean="0"/>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9F3883-9A6E-4F86-8078-72A5BE2818C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46EFE4AB-491E-46E4-99D1-EDA2B523C0BB}" type="datetimeFigureOut">
              <a:rPr lang="en-US" smtClean="0"/>
              <a:t>7/30/2026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B9F3883-9A6E-4F86-8078-72A5BE2818C8}"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u="sng" dirty="0"/>
              <a:t>Luk. 9:57-62</a:t>
            </a:r>
            <a:r>
              <a:rPr lang="af-ZA" b="1" dirty="0"/>
              <a:t>  </a:t>
            </a:r>
            <a:r>
              <a:rPr lang="af-ZA" b="1" dirty="0" smtClean="0"/>
              <a:t/>
            </a:r>
            <a:br>
              <a:rPr lang="af-ZA" b="1" dirty="0" smtClean="0"/>
            </a:br>
            <a:r>
              <a:rPr lang="af-ZA" b="1" dirty="0"/>
              <a:t/>
            </a:r>
            <a:br>
              <a:rPr lang="af-ZA" b="1" dirty="0"/>
            </a:br>
            <a:r>
              <a:rPr lang="af-ZA" b="1" dirty="0" smtClean="0"/>
              <a:t>Hindernisse </a:t>
            </a:r>
            <a:r>
              <a:rPr lang="af-ZA" b="1" dirty="0"/>
              <a:t>to ware dissipelskap</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9144000" cy="5143500"/>
          </a:xfrm>
        </p:spPr>
        <p:txBody>
          <a:bodyPr/>
          <a:lstStyle/>
          <a:p>
            <a:r>
              <a:rPr lang="af-ZA" b="1" dirty="0">
                <a:solidFill>
                  <a:srgbClr val="00B050"/>
                </a:solidFill>
              </a:rPr>
              <a:t>I Joh. </a:t>
            </a:r>
            <a:r>
              <a:rPr lang="af-ZA" b="1" dirty="0" smtClean="0">
                <a:solidFill>
                  <a:srgbClr val="00B050"/>
                </a:solidFill>
              </a:rPr>
              <a:t>2:15</a:t>
            </a:r>
            <a:r>
              <a:rPr lang="af-ZA" b="1" i="1" dirty="0" smtClean="0"/>
              <a:t/>
            </a:r>
            <a:br>
              <a:rPr lang="af-ZA" b="1" i="1" dirty="0" smtClean="0"/>
            </a:br>
            <a:r>
              <a:rPr lang="af-ZA" i="1" dirty="0" smtClean="0"/>
              <a:t>“Moenie </a:t>
            </a:r>
            <a:r>
              <a:rPr lang="af-ZA" i="1" dirty="0"/>
              <a:t>die sondige wêreld en die dinge van die wêreld liefhê nie. </a:t>
            </a:r>
            <a:r>
              <a:rPr lang="af-ZA" i="1" dirty="0" smtClean="0"/>
              <a:t/>
            </a:r>
            <a:br>
              <a:rPr lang="af-ZA" i="1" dirty="0" smtClean="0"/>
            </a:br>
            <a:r>
              <a:rPr lang="af-ZA" i="1" dirty="0" smtClean="0"/>
              <a:t>As </a:t>
            </a:r>
            <a:r>
              <a:rPr lang="af-ZA" i="1" dirty="0"/>
              <a:t>iemand die wêreld liefhet, </a:t>
            </a:r>
            <a:r>
              <a:rPr lang="af-ZA" i="1" dirty="0" smtClean="0"/>
              <a:t/>
            </a:r>
            <a:br>
              <a:rPr lang="af-ZA" i="1" dirty="0" smtClean="0"/>
            </a:br>
            <a:r>
              <a:rPr lang="af-ZA" i="1" dirty="0" smtClean="0"/>
              <a:t>is </a:t>
            </a:r>
            <a:r>
              <a:rPr lang="af-ZA" i="1" dirty="0"/>
              <a:t>die Vader se liefde nie in hom nie.”</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Luk. </a:t>
            </a:r>
            <a:r>
              <a:rPr lang="af-ZA" b="1" dirty="0" smtClean="0">
                <a:solidFill>
                  <a:srgbClr val="00B050"/>
                </a:solidFill>
              </a:rPr>
              <a:t>14:26</a:t>
            </a:r>
            <a:br>
              <a:rPr lang="af-ZA" b="1" dirty="0" smtClean="0">
                <a:solidFill>
                  <a:srgbClr val="00B050"/>
                </a:solidFill>
              </a:rPr>
            </a:br>
            <a:r>
              <a:rPr lang="af-ZA" i="1" dirty="0" smtClean="0"/>
              <a:t>“As </a:t>
            </a:r>
            <a:r>
              <a:rPr lang="af-ZA" i="1" dirty="0"/>
              <a:t>iemand na My toe kom, kan hy nie my dissipel wees nie tensy hy afstand doen van sy eie vader en moeder en vrou en kinders en broers en susters, </a:t>
            </a:r>
            <a:r>
              <a:rPr lang="af-ZA" i="1" dirty="0" smtClean="0"/>
              <a:t/>
            </a:r>
            <a:br>
              <a:rPr lang="af-ZA" i="1" dirty="0" smtClean="0"/>
            </a:br>
            <a:r>
              <a:rPr lang="af-ZA" i="1" dirty="0" smtClean="0"/>
              <a:t>ja</a:t>
            </a:r>
            <a:r>
              <a:rPr lang="af-ZA" i="1" dirty="0"/>
              <a:t>, selfs van sy eie lewe</a:t>
            </a:r>
            <a:r>
              <a:rPr lang="af-ZA" i="1" dirty="0" smtClean="0"/>
              <a:t>.”</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Jak. 4:4	</a:t>
            </a:r>
            <a:r>
              <a:rPr lang="af-ZA" b="1" i="1" dirty="0" smtClean="0"/>
              <a:t/>
            </a:r>
            <a:br>
              <a:rPr lang="af-ZA" b="1" i="1" dirty="0" smtClean="0"/>
            </a:br>
            <a:r>
              <a:rPr lang="af-ZA" i="1" dirty="0" smtClean="0"/>
              <a:t>“</a:t>
            </a:r>
            <a:r>
              <a:rPr lang="af-ZA" i="1" dirty="0"/>
              <a:t>Weet julle nie, julle ontroues, </a:t>
            </a:r>
            <a:r>
              <a:rPr lang="af-ZA" i="1" dirty="0" smtClean="0"/>
              <a:t/>
            </a:r>
            <a:br>
              <a:rPr lang="af-ZA" i="1" dirty="0" smtClean="0"/>
            </a:br>
            <a:r>
              <a:rPr lang="af-ZA" i="1" dirty="0" smtClean="0"/>
              <a:t>dat </a:t>
            </a:r>
            <a:r>
              <a:rPr lang="af-ZA" i="1" dirty="0"/>
              <a:t>vriendskap met die wêreld vyandskap teen God is nie? </a:t>
            </a:r>
            <a:r>
              <a:rPr lang="af-ZA" i="1" dirty="0" smtClean="0"/>
              <a:t/>
            </a:r>
            <a:br>
              <a:rPr lang="af-ZA" i="1" dirty="0" smtClean="0"/>
            </a:br>
            <a:r>
              <a:rPr lang="af-ZA" i="1" dirty="0" smtClean="0"/>
              <a:t>Wie </a:t>
            </a:r>
            <a:r>
              <a:rPr lang="af-ZA" i="1" dirty="0"/>
              <a:t>'n vriend van die wêreld wil wees, wys daarmee dat hy </a:t>
            </a:r>
            <a:r>
              <a:rPr lang="af-ZA" i="1" dirty="0" smtClean="0"/>
              <a:t>'n </a:t>
            </a:r>
            <a:r>
              <a:rPr lang="af-ZA" i="1" dirty="0"/>
              <a:t>vyand </a:t>
            </a:r>
            <a:r>
              <a:rPr lang="af-ZA" i="1" dirty="0" smtClean="0"/>
              <a:t/>
            </a:r>
            <a:br>
              <a:rPr lang="af-ZA" i="1" dirty="0" smtClean="0"/>
            </a:br>
            <a:r>
              <a:rPr lang="af-ZA" i="1" dirty="0" smtClean="0"/>
              <a:t>van </a:t>
            </a:r>
            <a:r>
              <a:rPr lang="af-ZA" i="1" dirty="0"/>
              <a:t>God is</a:t>
            </a:r>
            <a:r>
              <a:rPr lang="af-ZA" i="1" dirty="0" smtClean="0"/>
              <a: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i="1" dirty="0"/>
              <a:t>“When the Lord invited a person to receive forgiveness and salvation by faith in Him, He did not want the emotion of the moment’s feeling </a:t>
            </a:r>
            <a:r>
              <a:rPr lang="af-ZA" i="1" dirty="0" smtClean="0"/>
              <a:t/>
            </a:r>
            <a:br>
              <a:rPr lang="af-ZA" i="1" dirty="0" smtClean="0"/>
            </a:br>
            <a:r>
              <a:rPr lang="af-ZA" i="1" dirty="0" smtClean="0"/>
              <a:t>of </a:t>
            </a:r>
            <a:r>
              <a:rPr lang="af-ZA" i="1" dirty="0"/>
              <a:t>guilt, fear, or desire for a better life,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i="1" dirty="0"/>
              <a:t>but a carefully thought out lifetime commitment to Himself as Lord. </a:t>
            </a:r>
            <a:r>
              <a:rPr lang="af-ZA" i="1" dirty="0" smtClean="0"/>
              <a:t/>
            </a:r>
            <a:br>
              <a:rPr lang="af-ZA" i="1" dirty="0" smtClean="0"/>
            </a:br>
            <a:r>
              <a:rPr lang="af-ZA" i="1" dirty="0" smtClean="0"/>
              <a:t>To </a:t>
            </a:r>
            <a:r>
              <a:rPr lang="af-ZA" i="1" dirty="0"/>
              <a:t>Jesus, and the apostles as well, following Christ salvifically was </a:t>
            </a:r>
            <a:r>
              <a:rPr lang="af-ZA" i="1" dirty="0" smtClean="0"/>
              <a:t/>
            </a:r>
            <a:br>
              <a:rPr lang="af-ZA" i="1" dirty="0" smtClean="0"/>
            </a:br>
            <a:r>
              <a:rPr lang="af-ZA" i="1" dirty="0" smtClean="0"/>
              <a:t>not </a:t>
            </a:r>
            <a:r>
              <a:rPr lang="af-ZA" i="1" dirty="0"/>
              <a:t>an event, but a way of life.”</a:t>
            </a:r>
            <a:r>
              <a:rPr lang="en-US" dirty="0"/>
              <a:t/>
            </a:r>
            <a:br>
              <a:rPr lang="en-US" dirty="0"/>
            </a:br>
            <a:r>
              <a:rPr lang="en-US" dirty="0" smtClean="0"/>
              <a:t/>
            </a:r>
            <a:br>
              <a:rPr lang="en-US" dirty="0" smtClean="0"/>
            </a:br>
            <a:r>
              <a:rPr lang="en-US" dirty="0" smtClean="0"/>
              <a:t>				</a:t>
            </a:r>
            <a:r>
              <a:rPr lang="en-US" dirty="0" smtClean="0">
                <a:solidFill>
                  <a:srgbClr val="7030A0"/>
                </a:solidFill>
              </a:rPr>
              <a:t>	</a:t>
            </a:r>
            <a:r>
              <a:rPr lang="af-ZA" b="1" dirty="0" smtClean="0">
                <a:solidFill>
                  <a:srgbClr val="7030A0"/>
                </a:solidFill>
              </a:rPr>
              <a:t>John </a:t>
            </a:r>
            <a:r>
              <a:rPr lang="af-ZA" b="1" dirty="0">
                <a:solidFill>
                  <a:srgbClr val="7030A0"/>
                </a:solidFill>
              </a:rPr>
              <a:t>MacArthur</a:t>
            </a:r>
            <a:endParaRPr lang="en-US" dirty="0">
              <a:solidFill>
                <a:srgbClr val="7030A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normAutofit fontScale="90000"/>
          </a:bodyPr>
          <a:lstStyle/>
          <a:p>
            <a:r>
              <a:rPr lang="af-ZA" b="1" dirty="0">
                <a:solidFill>
                  <a:srgbClr val="00B050"/>
                </a:solidFill>
              </a:rPr>
              <a:t>Matt. 10: </a:t>
            </a:r>
            <a:r>
              <a:rPr lang="af-ZA" b="1" dirty="0" smtClean="0">
                <a:solidFill>
                  <a:srgbClr val="00B050"/>
                </a:solidFill>
              </a:rPr>
              <a:t>21-22</a:t>
            </a:r>
            <a:r>
              <a:rPr lang="af-ZA" b="1" dirty="0" smtClean="0"/>
              <a:t/>
            </a:r>
            <a:br>
              <a:rPr lang="af-ZA" b="1" dirty="0" smtClean="0"/>
            </a:br>
            <a:r>
              <a:rPr lang="af-ZA" i="1" dirty="0" smtClean="0"/>
              <a:t>“Die </a:t>
            </a:r>
            <a:r>
              <a:rPr lang="af-ZA" i="1" dirty="0"/>
              <a:t>een broer sal die ander uitlewer om doodgemaak te word, en selfs 'n pa sy kind; kinders sal teen hulle ouers in opstand kom en hulle doodmaak. Julle sal ter wille van my Naam deur almal gehaat word. </a:t>
            </a:r>
            <a:r>
              <a:rPr lang="af-ZA" i="1" dirty="0" smtClean="0"/>
              <a:t/>
            </a:r>
            <a:br>
              <a:rPr lang="af-ZA" i="1" dirty="0" smtClean="0"/>
            </a:br>
            <a:r>
              <a:rPr lang="af-ZA" i="1" dirty="0" smtClean="0"/>
              <a:t>Maar </a:t>
            </a:r>
            <a:r>
              <a:rPr lang="af-ZA" i="1" dirty="0"/>
              <a:t>wie tot die einde toe volhard, </a:t>
            </a:r>
            <a:r>
              <a:rPr lang="af-ZA" i="1" dirty="0" smtClean="0"/>
              <a:t/>
            </a:r>
            <a:br>
              <a:rPr lang="af-ZA" i="1" dirty="0" smtClean="0"/>
            </a:br>
            <a:r>
              <a:rPr lang="af-ZA" i="1" dirty="0" smtClean="0"/>
              <a:t>sal </a:t>
            </a:r>
            <a:r>
              <a:rPr lang="af-ZA" i="1" dirty="0"/>
              <a:t>gered word</a:t>
            </a:r>
            <a:r>
              <a:rPr lang="af-ZA" i="1" dirty="0" smtClean="0"/>
              <a: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normAutofit fontScale="90000"/>
          </a:bodyPr>
          <a:lstStyle/>
          <a:p>
            <a:r>
              <a:rPr lang="af-ZA" b="1" dirty="0">
                <a:solidFill>
                  <a:srgbClr val="00B050"/>
                </a:solidFill>
              </a:rPr>
              <a:t>Matt. </a:t>
            </a:r>
            <a:r>
              <a:rPr lang="af-ZA" b="1" dirty="0" smtClean="0">
                <a:solidFill>
                  <a:srgbClr val="00B050"/>
                </a:solidFill>
              </a:rPr>
              <a:t>10:25</a:t>
            </a:r>
            <a:r>
              <a:rPr lang="af-ZA" b="1" i="1" dirty="0" smtClean="0"/>
              <a:t/>
            </a:r>
            <a:br>
              <a:rPr lang="af-ZA" b="1" i="1" dirty="0" smtClean="0"/>
            </a:br>
            <a:r>
              <a:rPr lang="af-ZA" i="1" dirty="0" smtClean="0"/>
              <a:t>“n </a:t>
            </a:r>
            <a:r>
              <a:rPr lang="af-ZA" i="1" dirty="0"/>
              <a:t>Leerling moet tevrede wees as dit met hom gaan soos met sy leermeester, </a:t>
            </a:r>
            <a:r>
              <a:rPr lang="af-ZA" i="1" dirty="0" smtClean="0"/>
              <a:t/>
            </a:r>
            <a:br>
              <a:rPr lang="af-ZA" i="1" dirty="0" smtClean="0"/>
            </a:br>
            <a:r>
              <a:rPr lang="af-ZA" i="1" dirty="0" smtClean="0"/>
              <a:t>en </a:t>
            </a:r>
            <a:r>
              <a:rPr lang="af-ZA" i="1" dirty="0"/>
              <a:t>'n slaaf as dit met hom gaan soos </a:t>
            </a:r>
            <a:r>
              <a:rPr lang="af-ZA" i="1" dirty="0" smtClean="0"/>
              <a:t/>
            </a:r>
            <a:br>
              <a:rPr lang="af-ZA" i="1" dirty="0" smtClean="0"/>
            </a:br>
            <a:r>
              <a:rPr lang="af-ZA" i="1" dirty="0" smtClean="0"/>
              <a:t>met </a:t>
            </a:r>
            <a:r>
              <a:rPr lang="af-ZA" i="1" dirty="0"/>
              <a:t>sy eienaar. As hulle die hoof van die huis die skeldnaam Beëlsebul gegee het</a:t>
            </a:r>
            <a:r>
              <a:rPr lang="af-ZA" i="1" dirty="0" smtClean="0"/>
              <a:t>,</a:t>
            </a:r>
            <a:br>
              <a:rPr lang="af-ZA" i="1" dirty="0" smtClean="0"/>
            </a:br>
            <a:r>
              <a:rPr lang="af-ZA" i="1" dirty="0" smtClean="0"/>
              <a:t>sal </a:t>
            </a:r>
            <a:r>
              <a:rPr lang="af-ZA" i="1" dirty="0"/>
              <a:t>hulle dan nie sy huisgenote met </a:t>
            </a:r>
            <a:r>
              <a:rPr lang="af-ZA" i="1" dirty="0" smtClean="0"/>
              <a:t/>
            </a:r>
            <a:br>
              <a:rPr lang="af-ZA" i="1" dirty="0" smtClean="0"/>
            </a:br>
            <a:r>
              <a:rPr lang="af-ZA" i="1" dirty="0" smtClean="0"/>
              <a:t>baie </a:t>
            </a:r>
            <a:r>
              <a:rPr lang="af-ZA" i="1" dirty="0"/>
              <a:t>erger name uitskel nie</a:t>
            </a:r>
            <a:r>
              <a:rPr lang="af-ZA" i="1" dirty="0" smtClean="0"/>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Luk. </a:t>
            </a:r>
            <a:r>
              <a:rPr lang="af-ZA" b="1" dirty="0" smtClean="0">
                <a:solidFill>
                  <a:srgbClr val="00B050"/>
                </a:solidFill>
              </a:rPr>
              <a:t>9:23</a:t>
            </a:r>
            <a:r>
              <a:rPr lang="af-ZA" b="1" i="1" dirty="0" smtClean="0"/>
              <a:t/>
            </a:r>
            <a:br>
              <a:rPr lang="af-ZA" b="1" i="1" dirty="0" smtClean="0"/>
            </a:br>
            <a:r>
              <a:rPr lang="af-ZA" i="1" dirty="0" smtClean="0"/>
              <a:t>“Toe </a:t>
            </a:r>
            <a:r>
              <a:rPr lang="af-ZA" i="1" dirty="0"/>
              <a:t>het Hy vir almal gesê: </a:t>
            </a:r>
            <a:r>
              <a:rPr lang="af-ZA" i="1" dirty="0" smtClean="0"/>
              <a:t/>
            </a:r>
            <a:br>
              <a:rPr lang="af-ZA" i="1" dirty="0" smtClean="0"/>
            </a:br>
            <a:r>
              <a:rPr lang="af-ZA" i="1" dirty="0" smtClean="0"/>
              <a:t>“</a:t>
            </a:r>
            <a:r>
              <a:rPr lang="af-ZA" i="1" dirty="0"/>
              <a:t>As iemand agter My aan wil kom, moet hy homself verloën, elke dag sy kruis opneem en My volg,”</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normAutofit fontScale="90000"/>
          </a:bodyPr>
          <a:lstStyle/>
          <a:p>
            <a:r>
              <a:rPr lang="af-ZA" b="1" dirty="0">
                <a:solidFill>
                  <a:srgbClr val="00B050"/>
                </a:solidFill>
              </a:rPr>
              <a:t>Jes. </a:t>
            </a:r>
            <a:r>
              <a:rPr lang="af-ZA" b="1" dirty="0" smtClean="0">
                <a:solidFill>
                  <a:srgbClr val="00B050"/>
                </a:solidFill>
              </a:rPr>
              <a:t>35:8-9</a:t>
            </a:r>
            <a:r>
              <a:rPr lang="af-ZA" b="1" i="1" dirty="0" smtClean="0"/>
              <a:t/>
            </a:r>
            <a:br>
              <a:rPr lang="af-ZA" b="1" i="1" dirty="0" smtClean="0"/>
            </a:br>
            <a:r>
              <a:rPr lang="af-ZA" i="1" dirty="0" smtClean="0"/>
              <a:t>“Daar </a:t>
            </a:r>
            <a:r>
              <a:rPr lang="af-ZA" i="1" dirty="0"/>
              <a:t>sal 'n grootpad deur die woestyn loop en dit sal bekend staan as die gewyde pad. Onrein mense sal nie daarop loop nie, dit sal net wees vir mense wat reg lewe... Net die mense wat deur die Here gered is, sal die pad gebruik</a:t>
            </a:r>
            <a:r>
              <a:rPr lang="af-ZA" i="1" dirty="0" smtClean="0"/>
              <a:t>.”</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66</Words>
  <Application>Microsoft Office PowerPoint</Application>
  <PresentationFormat>On-screen Show (16:9)</PresentationFormat>
  <Paragraphs>10</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Luk. 9:57-62    Hindernisse to ware dissipelskap</vt:lpstr>
      <vt:lpstr>Slide 2</vt:lpstr>
      <vt:lpstr>“When the Lord invited a person to receive forgiveness and salvation by faith in Him, He did not want the emotion of the moment’s feeling  of guilt, fear, or desire for a better life, </vt:lpstr>
      <vt:lpstr>but a carefully thought out lifetime commitment to Himself as Lord.  To Jesus, and the apostles as well, following Christ salvifically was  not an event, but a way of life.”       John MacArthur</vt:lpstr>
      <vt:lpstr>Slide 5</vt:lpstr>
      <vt:lpstr>Matt. 10: 21-22 “Die een broer sal die ander uitlewer om doodgemaak te word, en selfs 'n pa sy kind; kinders sal teen hulle ouers in opstand kom en hulle doodmaak. Julle sal ter wille van my Naam deur almal gehaat word.  Maar wie tot die einde toe volhard,  sal gered word.”</vt:lpstr>
      <vt:lpstr>Matt. 10:25 “n Leerling moet tevrede wees as dit met hom gaan soos met sy leermeester,  en 'n slaaf as dit met hom gaan soos  met sy eienaar. As hulle die hoof van die huis die skeldnaam Beëlsebul gegee het, sal hulle dan nie sy huisgenote met  baie erger name uitskel nie?”</vt:lpstr>
      <vt:lpstr>Luk. 9:23 “Toe het Hy vir almal gesê:  “As iemand agter My aan wil kom, moet hy homself verloën, elke dag sy kruis opneem en My volg,”</vt:lpstr>
      <vt:lpstr>Jes. 35:8-9 “Daar sal 'n grootpad deur die woestyn loop en dit sal bekend staan as die gewyde pad. Onrein mense sal nie daarop loop nie, dit sal net wees vir mense wat reg lewe... Net die mense wat deur die Here gered is, sal die pad gebruik.”</vt:lpstr>
      <vt:lpstr>Slide 10</vt:lpstr>
      <vt:lpstr>I Joh. 2:15 “Moenie die sondige wêreld en die dinge van die wêreld liefhê nie.  As iemand die wêreld liefhet,  is die Vader se liefde nie in hom nie.”</vt:lpstr>
      <vt:lpstr>Slide 12</vt:lpstr>
      <vt:lpstr>Luk. 14:26 “As iemand na My toe kom, kan hy nie my dissipel wees nie tensy hy afstand doen van sy eie vader en moeder en vrou en kinders en broers en susters,  ja, selfs van sy eie lewe.”</vt:lpstr>
      <vt:lpstr>Jak. 4:4  “Weet julle nie, julle ontroues,  dat vriendskap met die wêreld vyandskap teen God is nie?  Wie 'n vriend van die wêreld wil wees, wys daarmee dat hy 'n vyand  van God is.”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Luk. 9:57-62    Hindernisse to ware dissipelskap</dc:title>
  <dc:creator>Windows User</dc:creator>
  <cp:lastModifiedBy>Windows User</cp:lastModifiedBy>
  <cp:revision>1</cp:revision>
  <dcterms:created xsi:type="dcterms:W3CDTF">2026-07-30T05:50:44Z</dcterms:created>
  <dcterms:modified xsi:type="dcterms:W3CDTF">2026-07-30T05:56:30Z</dcterms:modified>
</cp:coreProperties>
</file>