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57" r:id="rId6"/>
    <p:sldId id="262" r:id="rId7"/>
    <p:sldId id="261" r:id="rId8"/>
    <p:sldId id="263" r:id="rId9"/>
    <p:sldId id="264" r:id="rId10"/>
    <p:sldId id="265" r:id="rId11"/>
    <p:sldId id="266" r:id="rId12"/>
    <p:sldId id="267" r:id="rId13"/>
    <p:sldId id="268" r:id="rId14"/>
    <p:sldId id="269" r:id="rId15"/>
    <p:sldId id="273" r:id="rId16"/>
    <p:sldId id="274" r:id="rId17"/>
    <p:sldId id="270" r:id="rId18"/>
    <p:sldId id="271" r:id="rId19"/>
    <p:sldId id="272" r:id="rId20"/>
    <p:sldId id="275" r:id="rId21"/>
    <p:sldId id="276" r:id="rId22"/>
    <p:sldId id="277" r:id="rId23"/>
    <p:sldId id="278" r:id="rId2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6949" autoAdjust="0"/>
    <p:restoredTop sz="94660"/>
  </p:normalViewPr>
  <p:slideViewPr>
    <p:cSldViewPr>
      <p:cViewPr varScale="1">
        <p:scale>
          <a:sx n="149" d="100"/>
          <a:sy n="149" d="100"/>
        </p:scale>
        <p:origin x="-1002" y="-84"/>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CBFCED-E4D8-4653-B64D-9E695B55CE81}"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BFCED-E4D8-4653-B64D-9E695B55CE81}"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BFCED-E4D8-4653-B64D-9E695B55CE81}"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CBFCED-E4D8-4653-B64D-9E695B55CE81}"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CBFCED-E4D8-4653-B64D-9E695B55CE81}"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CBFCED-E4D8-4653-B64D-9E695B55CE81}"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CBFCED-E4D8-4653-B64D-9E695B55CE81}"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CBFCED-E4D8-4653-B64D-9E695B55CE81}"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CBFCED-E4D8-4653-B64D-9E695B55CE81}"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CBFCED-E4D8-4653-B64D-9E695B55CE81}"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CBFCED-E4D8-4653-B64D-9E695B55CE81}"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9C655E-E2E3-4EE4-8FC5-DBBCAADF092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BCBFCED-E4D8-4653-B64D-9E695B55CE81}" type="datetimeFigureOut">
              <a:rPr lang="en-US" smtClean="0"/>
              <a:t>8/6/2026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49C655E-E2E3-4EE4-8FC5-DBBCAADF0928}"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u="sng" dirty="0"/>
              <a:t>Luk. </a:t>
            </a:r>
            <a:r>
              <a:rPr lang="af-ZA" b="1" u="sng" dirty="0" smtClean="0"/>
              <a:t>9:61</a:t>
            </a:r>
            <a:br>
              <a:rPr lang="af-ZA" b="1" u="sng" dirty="0" smtClean="0"/>
            </a:br>
            <a:r>
              <a:rPr lang="af-ZA" b="1" u="sng" dirty="0"/>
              <a:t/>
            </a:r>
            <a:br>
              <a:rPr lang="af-ZA" b="1" u="sng" dirty="0"/>
            </a:br>
            <a:r>
              <a:rPr lang="af-ZA" b="1" dirty="0" smtClean="0"/>
              <a:t>Ek </a:t>
            </a:r>
            <a:r>
              <a:rPr lang="af-ZA" b="1" dirty="0"/>
              <a:t>sal U volg, Here, maar</a:t>
            </a:r>
            <a:r>
              <a:rPr lang="af-ZA" b="1"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5:14-16</a:t>
            </a:r>
            <a:r>
              <a:rPr lang="af-ZA" b="1" i="1" dirty="0" smtClean="0"/>
              <a:t/>
            </a:r>
            <a:br>
              <a:rPr lang="af-ZA" b="1" i="1" dirty="0" smtClean="0"/>
            </a:br>
            <a:r>
              <a:rPr lang="af-ZA" i="1" dirty="0" smtClean="0"/>
              <a:t>“Julle </a:t>
            </a:r>
            <a:r>
              <a:rPr lang="af-ZA" i="1" dirty="0"/>
              <a:t>is die lig vir die wêreld. 'n Stad wat op 'n berg lê, kan nie weggesteek word nie; ook steek 'n mens nie 'n lamp op en sit dit onder 'n emmer nie maar op 'n lampstaander, en dit gee lig vir almal in die huis</a:t>
            </a:r>
            <a:r>
              <a:rPr lang="af-ZA" i="1"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i="1" dirty="0" smtClean="0"/>
              <a:t>...Laat </a:t>
            </a:r>
            <a:r>
              <a:rPr lang="af-ZA" i="1" dirty="0"/>
              <a:t>julle lig so voor die mense skyn, dat hulle julle goeie werke kan sien en julle Vader wat in die hemel is, verheerlik</a:t>
            </a:r>
            <a:r>
              <a:rPr lang="af-ZA" i="1" dirty="0" smtClean="0"/>
              <a: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As ek die wêreld nie kan opgee nie, kan ek nie gered word nie!</a:t>
            </a:r>
            <a:endParaRPr lang="en-US"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Jou probleem is jou liefde vir die sonde</a:t>
            </a:r>
            <a:r>
              <a:rPr lang="af-ZA" b="1" dirty="0" smtClean="0">
                <a:solidFill>
                  <a:srgbClr val="00B0F0"/>
                </a:solidFill>
              </a:rPr>
              <a:t>!</a:t>
            </a:r>
            <a:endParaRPr lang="en-US" dirty="0">
              <a:solidFill>
                <a:srgbClr val="00B0F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Die waarheid is </a:t>
            </a:r>
            <a:r>
              <a:rPr lang="af-ZA" b="1" dirty="0">
                <a:solidFill>
                  <a:srgbClr val="00B0F0"/>
                </a:solidFill>
                <a:sym typeface="Wingdings"/>
              </a:rPr>
              <a:t></a:t>
            </a:r>
            <a:r>
              <a:rPr lang="af-ZA" b="1" dirty="0">
                <a:solidFill>
                  <a:srgbClr val="00B0F0"/>
                </a:solidFill>
              </a:rPr>
              <a:t> “</a:t>
            </a:r>
            <a:r>
              <a:rPr lang="af-ZA" b="1" i="1" dirty="0">
                <a:solidFill>
                  <a:srgbClr val="00B0F0"/>
                </a:solidFill>
              </a:rPr>
              <a:t>ek wil nie</a:t>
            </a:r>
            <a:r>
              <a:rPr lang="af-ZA" b="1" dirty="0" smtClean="0">
                <a:solidFill>
                  <a:srgbClr val="00B0F0"/>
                </a:solidFill>
              </a:rPr>
              <a:t>”</a:t>
            </a:r>
            <a:endParaRPr lang="en-US" dirty="0">
              <a:solidFill>
                <a:srgbClr val="00B0F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7:21</a:t>
            </a:r>
            <a:r>
              <a:rPr lang="af-ZA" b="1" i="1" dirty="0" smtClean="0">
                <a:solidFill>
                  <a:srgbClr val="00B050"/>
                </a:solidFill>
              </a:rPr>
              <a:t/>
            </a:r>
            <a:br>
              <a:rPr lang="af-ZA" b="1" i="1" dirty="0" smtClean="0">
                <a:solidFill>
                  <a:srgbClr val="00B050"/>
                </a:solidFill>
              </a:rPr>
            </a:br>
            <a:r>
              <a:rPr lang="af-ZA" i="1" dirty="0" smtClean="0"/>
              <a:t>“So </a:t>
            </a:r>
            <a:r>
              <a:rPr lang="af-ZA" i="1" dirty="0"/>
              <a:t>vind ek dan hierdie wet in my: ek wil die goeie doen, maar al wat ek doen, is die slegte.”</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7:24-25</a:t>
            </a:r>
            <a:r>
              <a:rPr lang="af-ZA" b="1" i="1" dirty="0" smtClean="0"/>
              <a:t/>
            </a:r>
            <a:br>
              <a:rPr lang="af-ZA" b="1" i="1" dirty="0" smtClean="0"/>
            </a:br>
            <a:r>
              <a:rPr lang="af-ZA" i="1" dirty="0" smtClean="0"/>
              <a:t>“Ek</a:t>
            </a:r>
            <a:r>
              <a:rPr lang="af-ZA" i="1" dirty="0"/>
              <a:t>, ellendige mens! Wie sal my van hierdie doodsbestaan verlos? Aan God die dank! Hy doen dit deur Jesus Christus ons Here.”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Luk. </a:t>
            </a:r>
            <a:r>
              <a:rPr lang="af-ZA" b="1" dirty="0" smtClean="0">
                <a:solidFill>
                  <a:srgbClr val="00B050"/>
                </a:solidFill>
              </a:rPr>
              <a:t>14:28</a:t>
            </a:r>
            <a:r>
              <a:rPr lang="af-ZA" b="1" dirty="0" smtClean="0"/>
              <a:t/>
            </a:r>
            <a:br>
              <a:rPr lang="af-ZA" b="1" dirty="0" smtClean="0"/>
            </a:br>
            <a:r>
              <a:rPr lang="af-ZA" i="1" dirty="0" smtClean="0"/>
              <a:t>“Wie </a:t>
            </a:r>
            <a:r>
              <a:rPr lang="af-ZA" i="1" dirty="0"/>
              <a:t>van julle wat 'n gebou wil oprig, gaan nie eers sit en die koste bereken, om te sien of hy genoeg geld het </a:t>
            </a:r>
            <a:r>
              <a:rPr lang="af-ZA" i="1" dirty="0" smtClean="0"/>
              <a:t/>
            </a:r>
            <a:br>
              <a:rPr lang="af-ZA" i="1" dirty="0" smtClean="0"/>
            </a:br>
            <a:r>
              <a:rPr lang="af-ZA" i="1" dirty="0" smtClean="0"/>
              <a:t>om </a:t>
            </a:r>
            <a:r>
              <a:rPr lang="af-ZA" i="1" dirty="0"/>
              <a:t>die werk te voltooi nie</a:t>
            </a:r>
            <a:r>
              <a:rPr lang="af-ZA" i="1" dirty="0" smtClean="0"/>
              <a:t>?”</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dirty="0" smtClean="0"/>
              <a:t>“</a:t>
            </a:r>
            <a:r>
              <a:rPr lang="af-ZA" i="1" dirty="0"/>
              <a:t>You have no proof that you are one of Christ’s unless you have felt the danger of your natural state</a:t>
            </a:r>
            <a:r>
              <a:rPr lang="af-ZA" i="1" dirty="0" smtClean="0"/>
              <a:t>.”</a:t>
            </a:r>
            <a:br>
              <a:rPr lang="af-ZA" i="1" dirty="0" smtClean="0"/>
            </a:br>
            <a:r>
              <a:rPr lang="af-ZA" i="1" dirty="0"/>
              <a:t/>
            </a:r>
            <a:br>
              <a:rPr lang="af-ZA" i="1" dirty="0"/>
            </a:br>
            <a:r>
              <a:rPr lang="af-ZA" i="1" dirty="0" smtClean="0"/>
              <a:t>					</a:t>
            </a:r>
            <a:r>
              <a:rPr lang="af-ZA" b="1" dirty="0" smtClean="0">
                <a:solidFill>
                  <a:srgbClr val="7030A0"/>
                </a:solidFill>
              </a:rPr>
              <a:t>C.H. Spurgeon</a:t>
            </a:r>
            <a:endParaRPr lang="en-US" dirty="0">
              <a:solidFill>
                <a:srgbClr val="7030A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Rom. </a:t>
            </a:r>
            <a:r>
              <a:rPr lang="af-ZA" b="1" dirty="0" smtClean="0">
                <a:solidFill>
                  <a:srgbClr val="00B050"/>
                </a:solidFill>
              </a:rPr>
              <a:t>6:23</a:t>
            </a:r>
            <a:r>
              <a:rPr lang="af-ZA" b="1" i="1" dirty="0" smtClean="0"/>
              <a:t/>
            </a:r>
            <a:br>
              <a:rPr lang="af-ZA" b="1" i="1" dirty="0" smtClean="0"/>
            </a:br>
            <a:r>
              <a:rPr lang="af-ZA" i="1" dirty="0" smtClean="0"/>
              <a:t>“Die </a:t>
            </a:r>
            <a:r>
              <a:rPr lang="af-ZA" i="1" dirty="0"/>
              <a:t>loon wat die sonde gee, is die dood</a:t>
            </a:r>
            <a:r>
              <a:rPr lang="af-ZA" i="1" dirty="0" smtClean="0"/>
              <a: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10:37</a:t>
            </a:r>
            <a:r>
              <a:rPr lang="af-ZA" i="1" dirty="0"/>
              <a:t>	</a:t>
            </a:r>
            <a:r>
              <a:rPr lang="af-ZA" i="1" dirty="0" smtClean="0"/>
              <a:t/>
            </a:r>
            <a:br>
              <a:rPr lang="af-ZA" i="1" dirty="0" smtClean="0"/>
            </a:br>
            <a:r>
              <a:rPr lang="af-ZA" i="1" dirty="0" smtClean="0"/>
              <a:t>“</a:t>
            </a:r>
            <a:r>
              <a:rPr lang="af-ZA" i="1" dirty="0"/>
              <a:t>Hy wat sy vader of moeder liewer het as vir My, is nie werd om aan My te behoort nie; hy wat sy seun of dogter liewer het as vir My, is nie werd </a:t>
            </a:r>
            <a:r>
              <a:rPr lang="af-ZA" i="1" dirty="0" smtClean="0"/>
              <a:t/>
            </a:r>
            <a:br>
              <a:rPr lang="af-ZA" i="1" dirty="0" smtClean="0"/>
            </a:br>
            <a:r>
              <a:rPr lang="af-ZA" i="1" dirty="0" smtClean="0"/>
              <a:t>om </a:t>
            </a:r>
            <a:r>
              <a:rPr lang="af-ZA" i="1" dirty="0"/>
              <a:t>aan My te behoort nie</a:t>
            </a:r>
            <a:r>
              <a:rPr lang="af-ZA" i="1"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10:38-39</a:t>
            </a:r>
            <a:r>
              <a:rPr lang="af-ZA" b="1" i="1" dirty="0" smtClean="0"/>
              <a:t/>
            </a:r>
            <a:br>
              <a:rPr lang="af-ZA" b="1" i="1" dirty="0" smtClean="0"/>
            </a:br>
            <a:r>
              <a:rPr lang="af-ZA" i="1" dirty="0" smtClean="0"/>
              <a:t>“Hy </a:t>
            </a:r>
            <a:r>
              <a:rPr lang="af-ZA" i="1" dirty="0"/>
              <a:t>wat nie sy kruis opneem en My volg nie, is nie werd om aan My te behoort nie. Hy wat sy lewe wil behou, sal dit verloor; en hy wat sy lewe ter wille van My verloor, sal dit vind</a:t>
            </a:r>
            <a:r>
              <a:rPr lang="af-ZA" i="1"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Dis nie jou beroep wat die </a:t>
            </a:r>
            <a:r>
              <a:rPr lang="af-ZA" b="1" dirty="0" smtClean="0">
                <a:solidFill>
                  <a:srgbClr val="00B0F0"/>
                </a:solidFill>
              </a:rPr>
              <a:t>“</a:t>
            </a:r>
            <a:r>
              <a:rPr lang="af-ZA" b="1" i="1" dirty="0">
                <a:solidFill>
                  <a:srgbClr val="00B0F0"/>
                </a:solidFill>
              </a:rPr>
              <a:t>maar</a:t>
            </a:r>
            <a:r>
              <a:rPr lang="af-ZA" b="1" dirty="0">
                <a:solidFill>
                  <a:srgbClr val="00B0F0"/>
                </a:solidFill>
              </a:rPr>
              <a:t>” </a:t>
            </a:r>
            <a:r>
              <a:rPr lang="af-ZA" b="1" dirty="0" smtClean="0">
                <a:solidFill>
                  <a:srgbClr val="00B0F0"/>
                </a:solidFill>
              </a:rPr>
              <a:t/>
            </a:r>
            <a:br>
              <a:rPr lang="af-ZA" b="1" dirty="0" smtClean="0">
                <a:solidFill>
                  <a:srgbClr val="00B0F0"/>
                </a:solidFill>
              </a:rPr>
            </a:br>
            <a:r>
              <a:rPr lang="af-ZA" b="1" dirty="0" smtClean="0">
                <a:solidFill>
                  <a:srgbClr val="00B0F0"/>
                </a:solidFill>
              </a:rPr>
              <a:t>gee </a:t>
            </a:r>
            <a:r>
              <a:rPr lang="af-ZA" b="1" dirty="0">
                <a:solidFill>
                  <a:srgbClr val="00B0F0"/>
                </a:solidFill>
              </a:rPr>
              <a:t>nie, </a:t>
            </a:r>
            <a:r>
              <a:rPr lang="af-ZA" b="1" dirty="0" smtClean="0">
                <a:solidFill>
                  <a:srgbClr val="00B0F0"/>
                </a:solidFill>
              </a:rPr>
              <a:t>maar </a:t>
            </a:r>
            <a:r>
              <a:rPr lang="af-ZA" b="1" dirty="0">
                <a:solidFill>
                  <a:srgbClr val="00B0F0"/>
                </a:solidFill>
              </a:rPr>
              <a:t>jou sonde</a:t>
            </a:r>
            <a:r>
              <a:rPr lang="af-ZA" b="1" dirty="0" smtClean="0">
                <a:solidFill>
                  <a:srgbClr val="00B0F0"/>
                </a:solidFill>
              </a:rPr>
              <a:t>!</a:t>
            </a:r>
            <a:endParaRPr lang="en-US" dirty="0">
              <a:solidFill>
                <a:srgbClr val="00B0F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Matt. </a:t>
            </a:r>
            <a:r>
              <a:rPr lang="af-ZA" b="1" dirty="0" smtClean="0">
                <a:solidFill>
                  <a:srgbClr val="00B050"/>
                </a:solidFill>
              </a:rPr>
              <a:t>10:37</a:t>
            </a:r>
            <a:r>
              <a:rPr lang="af-ZA" b="1" i="1" dirty="0" smtClean="0"/>
              <a:t/>
            </a:r>
            <a:br>
              <a:rPr lang="af-ZA" b="1" i="1" dirty="0" smtClean="0"/>
            </a:br>
            <a:r>
              <a:rPr lang="af-ZA" i="1" dirty="0" smtClean="0"/>
              <a:t>“Hy </a:t>
            </a:r>
            <a:r>
              <a:rPr lang="af-ZA" i="1" dirty="0"/>
              <a:t>wat sy vader of moeder liewer het as vir My, is nie werd om aan My te behoort nie; hy wat sy seun of dogter liewer het as vir My, is nie werd </a:t>
            </a:r>
            <a:r>
              <a:rPr lang="af-ZA" i="1" dirty="0" smtClean="0"/>
              <a:t/>
            </a:r>
            <a:br>
              <a:rPr lang="af-ZA" i="1" dirty="0" smtClean="0"/>
            </a:br>
            <a:r>
              <a:rPr lang="af-ZA" i="1" dirty="0" smtClean="0"/>
              <a:t>om </a:t>
            </a:r>
            <a:r>
              <a:rPr lang="af-ZA" i="1" dirty="0"/>
              <a:t>aan My te behoort nie.”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pPr lvl="0"/>
            <a:r>
              <a:rPr lang="af-ZA" b="1" dirty="0">
                <a:solidFill>
                  <a:srgbClr val="00B0F0"/>
                </a:solidFill>
              </a:rPr>
              <a:t>As jy nie vir Hom ly nie, </a:t>
            </a:r>
            <a:r>
              <a:rPr lang="af-ZA" b="1" dirty="0" smtClean="0">
                <a:solidFill>
                  <a:srgbClr val="00B0F0"/>
                </a:solidFill>
              </a:rPr>
              <a:t/>
            </a:r>
            <a:br>
              <a:rPr lang="af-ZA" b="1" dirty="0" smtClean="0">
                <a:solidFill>
                  <a:srgbClr val="00B0F0"/>
                </a:solidFill>
              </a:rPr>
            </a:br>
            <a:r>
              <a:rPr lang="af-ZA" b="1" dirty="0" smtClean="0">
                <a:solidFill>
                  <a:srgbClr val="00B0F0"/>
                </a:solidFill>
              </a:rPr>
              <a:t>sal </a:t>
            </a:r>
            <a:r>
              <a:rPr lang="af-ZA" b="1" dirty="0">
                <a:solidFill>
                  <a:srgbClr val="00B0F0"/>
                </a:solidFill>
              </a:rPr>
              <a:t>jy nie saam et Hom regeer nie!</a:t>
            </a:r>
            <a:endParaRPr lang="en-US" dirty="0">
              <a:solidFill>
                <a:srgbClr val="00B0F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5143500"/>
          </a:xfrm>
        </p:spPr>
        <p:txBody>
          <a:bodyPr/>
          <a:lstStyle/>
          <a:p>
            <a:r>
              <a:rPr lang="af-ZA" b="1" dirty="0">
                <a:solidFill>
                  <a:srgbClr val="00B050"/>
                </a:solidFill>
              </a:rPr>
              <a:t>Jak. 4:4</a:t>
            </a:r>
            <a:r>
              <a:rPr lang="af-ZA" b="1" dirty="0"/>
              <a:t>	</a:t>
            </a:r>
            <a:r>
              <a:rPr lang="af-ZA" b="1" i="1" dirty="0" smtClean="0"/>
              <a:t/>
            </a:r>
            <a:br>
              <a:rPr lang="af-ZA" b="1" i="1" dirty="0" smtClean="0"/>
            </a:br>
            <a:r>
              <a:rPr lang="af-ZA" i="1" dirty="0" smtClean="0"/>
              <a:t>“</a:t>
            </a:r>
            <a:r>
              <a:rPr lang="af-ZA" i="1" dirty="0"/>
              <a:t>Weet julle nie, julle ontroues, </a:t>
            </a:r>
            <a:r>
              <a:rPr lang="af-ZA" i="1" dirty="0" smtClean="0"/>
              <a:t/>
            </a:r>
            <a:br>
              <a:rPr lang="af-ZA" i="1" dirty="0" smtClean="0"/>
            </a:br>
            <a:r>
              <a:rPr lang="af-ZA" i="1" dirty="0" smtClean="0"/>
              <a:t>dat </a:t>
            </a:r>
            <a:r>
              <a:rPr lang="af-ZA" i="1" dirty="0"/>
              <a:t>vriendskap met die wêreld </a:t>
            </a:r>
            <a:r>
              <a:rPr lang="af-ZA" i="1" dirty="0" smtClean="0"/>
              <a:t/>
            </a:r>
            <a:br>
              <a:rPr lang="af-ZA" i="1" dirty="0" smtClean="0"/>
            </a:br>
            <a:r>
              <a:rPr lang="af-ZA" i="1" dirty="0" smtClean="0"/>
              <a:t>vyandskap </a:t>
            </a:r>
            <a:r>
              <a:rPr lang="af-ZA" i="1" dirty="0"/>
              <a:t>teen God is nie? </a:t>
            </a:r>
            <a:r>
              <a:rPr lang="af-ZA" i="1" dirty="0" smtClean="0"/>
              <a:t/>
            </a:r>
            <a:br>
              <a:rPr lang="af-ZA" i="1" dirty="0" smtClean="0"/>
            </a:br>
            <a:r>
              <a:rPr lang="af-ZA" i="1" dirty="0" smtClean="0"/>
              <a:t>Wie </a:t>
            </a:r>
            <a:r>
              <a:rPr lang="af-ZA" i="1" dirty="0"/>
              <a:t>'n vriend van die wêreld wil wees, wys daarmee dat hy 'n vyand </a:t>
            </a:r>
            <a:r>
              <a:rPr lang="af-ZA" i="1" dirty="0" smtClean="0"/>
              <a:t/>
            </a:r>
            <a:br>
              <a:rPr lang="af-ZA" i="1" dirty="0" smtClean="0"/>
            </a:br>
            <a:r>
              <a:rPr lang="af-ZA" i="1" dirty="0" smtClean="0"/>
              <a:t>van </a:t>
            </a:r>
            <a:r>
              <a:rPr lang="af-ZA" i="1" dirty="0"/>
              <a:t>God is.”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131</Words>
  <Application>Microsoft Office PowerPoint</Application>
  <PresentationFormat>On-screen Show (16:9)</PresentationFormat>
  <Paragraphs>17</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Luk. 9:61  Ek sal U volg, Here, maar...</vt:lpstr>
      <vt:lpstr>Luk. 14:28 “Wie van julle wat 'n gebou wil oprig, gaan nie eers sit en die koste bereken, om te sien of hy genoeg geld het  om die werk te voltooi nie?”</vt:lpstr>
      <vt:lpstr>Matt. 10:37  “Hy wat sy vader of moeder liewer het as vir My, is nie werd om aan My te behoort nie; hy wat sy seun of dogter liewer het as vir My, is nie werd  om aan My te behoort nie.”</vt:lpstr>
      <vt:lpstr>Matt. 10:38-39 “Hy wat nie sy kruis opneem en My volg nie, is nie werd om aan My te behoort nie. Hy wat sy lewe wil behou, sal dit verloor; en hy wat sy lewe ter wille van My verloor, sal dit vind.”</vt:lpstr>
      <vt:lpstr>Slide 5</vt:lpstr>
      <vt:lpstr>Dis nie jou beroep wat die “maar”  gee nie, maar jou sonde!</vt:lpstr>
      <vt:lpstr>Matt. 10:37 “Hy wat sy vader of moeder liewer het as vir My, is nie werd om aan My te behoort nie; hy wat sy seun of dogter liewer het as vir My, is nie werd  om aan My te behoort nie.”</vt:lpstr>
      <vt:lpstr>As jy nie vir Hom ly nie,  sal jy nie saam et Hom regeer nie!</vt:lpstr>
      <vt:lpstr>Jak. 4:4  “Weet julle nie, julle ontroues,  dat vriendskap met die wêreld  vyandskap teen God is nie?  Wie 'n vriend van die wêreld wil wees, wys daarmee dat hy 'n vyand  van God is.”</vt:lpstr>
      <vt:lpstr>Slide 10</vt:lpstr>
      <vt:lpstr>Matt. 5:14-16 “Julle is die lig vir die wêreld. 'n Stad wat op 'n berg lê, kan nie weggesteek word nie; ook steek 'n mens nie 'n lamp op en sit dit onder 'n emmer nie maar op 'n lampstaander, en dit gee lig vir almal in die huis...</vt:lpstr>
      <vt:lpstr>...Laat julle lig so voor die mense skyn, dat hulle julle goeie werke kan sien en julle Vader wat in die hemel is, verheerlik.”</vt:lpstr>
      <vt:lpstr>Slide 13</vt:lpstr>
      <vt:lpstr>As ek die wêreld nie kan opgee nie, kan ek nie gered word nie!</vt:lpstr>
      <vt:lpstr>Jou probleem is jou liefde vir die sonde!</vt:lpstr>
      <vt:lpstr>Die waarheid is  “ek wil nie”</vt:lpstr>
      <vt:lpstr>Slide 17</vt:lpstr>
      <vt:lpstr>Rom. 7:21 “So vind ek dan hierdie wet in my: ek wil die goeie doen, maar al wat ek doen, is die slegte.”</vt:lpstr>
      <vt:lpstr>Rom. 7:24-25 “Ek, ellendige mens! Wie sal my van hierdie doodsbestaan verlos? Aan God die dank! Hy doen dit deur Jesus Christus ons Here.”</vt:lpstr>
      <vt:lpstr>Slide 20</vt:lpstr>
      <vt:lpstr>“You have no proof that you are one of Christ’s unless you have felt the danger of your natural state.”       C.H. Spurgeon</vt:lpstr>
      <vt:lpstr>Rom. 6:23 “Die loon wat die sonde gee, is die dood”</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Luk. 9:61  Ek sal U volg, Here, maar...</dc:title>
  <dc:creator>Windows User</dc:creator>
  <cp:lastModifiedBy>Windows User</cp:lastModifiedBy>
  <cp:revision>1</cp:revision>
  <dcterms:created xsi:type="dcterms:W3CDTF">2026-08-06T06:13:53Z</dcterms:created>
  <dcterms:modified xsi:type="dcterms:W3CDTF">2026-08-06T06:23:44Z</dcterms:modified>
</cp:coreProperties>
</file>