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Lst>
  <p:sldSz cx="9144000" cy="5143500" type="screen16x9"/>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6165" autoAdjust="0"/>
    <p:restoredTop sz="94660"/>
  </p:normalViewPr>
  <p:slideViewPr>
    <p:cSldViewPr>
      <p:cViewPr varScale="1">
        <p:scale>
          <a:sx n="149" d="100"/>
          <a:sy n="149" d="100"/>
        </p:scale>
        <p:origin x="-1050" y="-84"/>
      </p:cViewPr>
      <p:guideLst>
        <p:guide orient="horz" pos="162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19"/>
            <a:ext cx="7772400" cy="1102519"/>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74A303BC-01C4-4239-B584-CB1FD0490178}" type="datetimeFigureOut">
              <a:rPr lang="en-US" smtClean="0"/>
              <a:t>6/4/2026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79F5F6D-E49A-4A60-AD07-C0869F200209}"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4A303BC-01C4-4239-B584-CB1FD0490178}" type="datetimeFigureOut">
              <a:rPr lang="en-US" smtClean="0"/>
              <a:t>6/4/2026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79F5F6D-E49A-4A60-AD07-C0869F200209}"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54781"/>
            <a:ext cx="2057400" cy="329088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54781"/>
            <a:ext cx="6019800" cy="329088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4A303BC-01C4-4239-B584-CB1FD0490178}" type="datetimeFigureOut">
              <a:rPr lang="en-US" smtClean="0"/>
              <a:t>6/4/2026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79F5F6D-E49A-4A60-AD07-C0869F200209}"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4A303BC-01C4-4239-B584-CB1FD0490178}" type="datetimeFigureOut">
              <a:rPr lang="en-US" smtClean="0"/>
              <a:t>6/4/2026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79F5F6D-E49A-4A60-AD07-C0869F200209}"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4A303BC-01C4-4239-B584-CB1FD0490178}" type="datetimeFigureOut">
              <a:rPr lang="en-US" smtClean="0"/>
              <a:t>6/4/2026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79F5F6D-E49A-4A60-AD07-C0869F200209}"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900113"/>
            <a:ext cx="4038600" cy="254555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900113"/>
            <a:ext cx="4038600" cy="254555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74A303BC-01C4-4239-B584-CB1FD0490178}" type="datetimeFigureOut">
              <a:rPr lang="en-US" smtClean="0"/>
              <a:t>6/4/2026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9F5F6D-E49A-4A60-AD07-C0869F200209}"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05979"/>
            <a:ext cx="8229600" cy="85725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6"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6"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74A303BC-01C4-4239-B584-CB1FD0490178}" type="datetimeFigureOut">
              <a:rPr lang="en-US" smtClean="0"/>
              <a:t>6/4/2026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79F5F6D-E49A-4A60-AD07-C0869F200209}"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74A303BC-01C4-4239-B584-CB1FD0490178}" type="datetimeFigureOut">
              <a:rPr lang="en-US" smtClean="0"/>
              <a:t>6/4/2026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79F5F6D-E49A-4A60-AD07-C0869F200209}"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4A303BC-01C4-4239-B584-CB1FD0490178}" type="datetimeFigureOut">
              <a:rPr lang="en-US" smtClean="0"/>
              <a:t>6/4/2026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79F5F6D-E49A-4A60-AD07-C0869F200209}"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04787"/>
            <a:ext cx="3008313" cy="871538"/>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04788"/>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1" y="1076326"/>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4A303BC-01C4-4239-B584-CB1FD0490178}" type="datetimeFigureOut">
              <a:rPr lang="en-US" smtClean="0"/>
              <a:t>6/4/2026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9F5F6D-E49A-4A60-AD07-C0869F200209}"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0"/>
            <a:ext cx="5486400" cy="425054"/>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4025503"/>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4A303BC-01C4-4239-B584-CB1FD0490178}" type="datetimeFigureOut">
              <a:rPr lang="en-US" smtClean="0"/>
              <a:t>6/4/2026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9F5F6D-E49A-4A60-AD07-C0869F200209}"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4767263"/>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74A303BC-01C4-4239-B584-CB1FD0490178}" type="datetimeFigureOut">
              <a:rPr lang="en-US" smtClean="0"/>
              <a:t>6/4/2026</a:t>
            </a:fld>
            <a:endParaRPr lang="en-US"/>
          </a:p>
        </p:txBody>
      </p:sp>
      <p:sp>
        <p:nvSpPr>
          <p:cNvPr id="5" name="Footer Placeholder 4"/>
          <p:cNvSpPr>
            <a:spLocks noGrp="1"/>
          </p:cNvSpPr>
          <p:nvPr>
            <p:ph type="ftr" sz="quarter" idx="3"/>
          </p:nvPr>
        </p:nvSpPr>
        <p:spPr>
          <a:xfrm>
            <a:off x="3124200" y="4767263"/>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4767263"/>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579F5F6D-E49A-4A60-AD07-C0869F200209}" type="slidenum">
              <a:rPr lang="en-US" smtClean="0"/>
              <a:t>‹#›</a:t>
            </a:fld>
            <a:endParaRPr lang="en-US"/>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b="1" u="sng" dirty="0"/>
              <a:t>Luk. 9:7-9 &amp; </a:t>
            </a:r>
            <a:r>
              <a:rPr lang="af-ZA" b="1" u="sng" dirty="0" smtClean="0"/>
              <a:t>18-22</a:t>
            </a:r>
            <a:br>
              <a:rPr lang="af-ZA" b="1" u="sng" dirty="0" smtClean="0"/>
            </a:br>
            <a:r>
              <a:rPr lang="af-ZA" b="1" u="sng" dirty="0"/>
              <a:t/>
            </a:r>
            <a:br>
              <a:rPr lang="af-ZA" b="1" u="sng" dirty="0"/>
            </a:br>
            <a:r>
              <a:rPr lang="af-ZA" b="1" dirty="0" smtClean="0"/>
              <a:t>Wie </a:t>
            </a:r>
            <a:r>
              <a:rPr lang="af-ZA" b="1" dirty="0"/>
              <a:t>sê jy is hierdie Jesus </a:t>
            </a:r>
            <a:r>
              <a:rPr lang="af-ZA" b="1" dirty="0" smtClean="0"/>
              <a:t>?</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b="1" dirty="0">
                <a:solidFill>
                  <a:srgbClr val="00B050"/>
                </a:solidFill>
              </a:rPr>
              <a:t>Joh. </a:t>
            </a:r>
            <a:r>
              <a:rPr lang="af-ZA" b="1" dirty="0" smtClean="0">
                <a:solidFill>
                  <a:srgbClr val="00B050"/>
                </a:solidFill>
              </a:rPr>
              <a:t>12:34</a:t>
            </a:r>
            <a:r>
              <a:rPr lang="af-ZA" b="1" i="1" dirty="0" smtClean="0"/>
              <a:t/>
            </a:r>
            <a:br>
              <a:rPr lang="af-ZA" b="1" i="1" dirty="0" smtClean="0"/>
            </a:br>
            <a:r>
              <a:rPr lang="af-ZA" i="1" dirty="0" smtClean="0"/>
              <a:t>Die </a:t>
            </a:r>
            <a:r>
              <a:rPr lang="af-ZA" i="1" dirty="0"/>
              <a:t>mense sê toe vir Hom: “Ons het uit die Skrif geleer dat die Christus vir ewig gaan bly. Hoe sê u nou dat die Seun van die mens verhoog moet word? En hierdie Seun van die mens, wie is hy</a:t>
            </a:r>
            <a:r>
              <a:rPr lang="af-ZA" i="1" dirty="0" smtClean="0"/>
              <a:t>?”</a:t>
            </a: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normAutofit fontScale="90000"/>
          </a:bodyPr>
          <a:lstStyle/>
          <a:p>
            <a:r>
              <a:rPr lang="af-ZA" b="1" dirty="0">
                <a:solidFill>
                  <a:srgbClr val="00B050"/>
                </a:solidFill>
              </a:rPr>
              <a:t>Joh. </a:t>
            </a:r>
            <a:r>
              <a:rPr lang="af-ZA" b="1" dirty="0" smtClean="0">
                <a:solidFill>
                  <a:srgbClr val="00B050"/>
                </a:solidFill>
              </a:rPr>
              <a:t>12:37-38</a:t>
            </a:r>
            <a:r>
              <a:rPr lang="af-ZA" b="1" i="1" dirty="0" smtClean="0"/>
              <a:t/>
            </a:r>
            <a:br>
              <a:rPr lang="af-ZA" b="1" i="1" dirty="0" smtClean="0"/>
            </a:br>
            <a:r>
              <a:rPr lang="af-ZA" i="1" dirty="0" smtClean="0"/>
              <a:t>“Alhoewel </a:t>
            </a:r>
            <a:r>
              <a:rPr lang="af-ZA" i="1" dirty="0"/>
              <a:t>Jesus so baie wondertekens voor die mense gedoen het, het hulle tog nie in Hom geglo nie. So moes die woorde van die profeet Jesaja vervul word:  “Here, wie het geglo wat ons gehoor het? En aan wie is die mag van die Here geopenbaar</a:t>
            </a:r>
            <a:r>
              <a:rPr lang="af-ZA" i="1" dirty="0" smtClean="0"/>
              <a:t>?”</a:t>
            </a: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normAutofit fontScale="90000"/>
          </a:bodyPr>
          <a:lstStyle/>
          <a:p>
            <a:r>
              <a:rPr lang="af-ZA" b="1" dirty="0">
                <a:solidFill>
                  <a:srgbClr val="00B050"/>
                </a:solidFill>
              </a:rPr>
              <a:t>Jes. 12:39-40</a:t>
            </a:r>
            <a:r>
              <a:rPr lang="af-ZA" i="1" dirty="0"/>
              <a:t>  </a:t>
            </a:r>
            <a:r>
              <a:rPr lang="af-ZA" i="1" dirty="0" smtClean="0"/>
              <a:t/>
            </a:r>
            <a:br>
              <a:rPr lang="af-ZA" i="1" dirty="0" smtClean="0"/>
            </a:br>
            <a:r>
              <a:rPr lang="af-ZA" i="1" dirty="0" smtClean="0"/>
              <a:t>Waarom </a:t>
            </a:r>
            <a:r>
              <a:rPr lang="af-ZA" i="1" dirty="0"/>
              <a:t>hulle nie kon glo nie, sê Jesaja ook elders: “God het hulle oë blind gemaak en hulle verstand laat afstomp sodat hulle nie met hulle oë kan sien en met hulle verstand kan verstaan en hulle bekeer en Ek hulle gesond maak nie</a:t>
            </a:r>
            <a:r>
              <a:rPr lang="af-ZA" i="1" dirty="0" smtClean="0"/>
              <a:t>.”</a:t>
            </a:r>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normAutofit fontScale="90000"/>
          </a:bodyPr>
          <a:lstStyle/>
          <a:p>
            <a:r>
              <a:rPr lang="af-ZA" b="1" dirty="0">
                <a:solidFill>
                  <a:srgbClr val="00B050"/>
                </a:solidFill>
              </a:rPr>
              <a:t>Joh. </a:t>
            </a:r>
            <a:r>
              <a:rPr lang="af-ZA" b="1" dirty="0" smtClean="0">
                <a:solidFill>
                  <a:srgbClr val="00B050"/>
                </a:solidFill>
              </a:rPr>
              <a:t>12:42-43</a:t>
            </a:r>
            <a:r>
              <a:rPr lang="af-ZA" b="1" i="1" dirty="0" smtClean="0"/>
              <a:t/>
            </a:r>
            <a:br>
              <a:rPr lang="af-ZA" b="1" i="1" dirty="0" smtClean="0"/>
            </a:br>
            <a:r>
              <a:rPr lang="af-ZA" i="1" dirty="0" smtClean="0"/>
              <a:t>“Nietemin </a:t>
            </a:r>
            <a:r>
              <a:rPr lang="af-ZA" i="1" dirty="0"/>
              <a:t>het selfs baie van die lede van die Joodse Raad tog ook tot geloof in Hom gekom, maar uit vrees vir die Fariseërs het hulle dit nie openlik bely nie, sodat hulle nie uit die sinagoge geban sou word nie; want hulle het verkies om liewer deur mense geëer te word as deur God</a:t>
            </a:r>
            <a:r>
              <a:rPr lang="af-ZA" i="1" dirty="0" smtClean="0"/>
              <a:t>.”</a:t>
            </a:r>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normAutofit fontScale="90000"/>
          </a:bodyPr>
          <a:lstStyle/>
          <a:p>
            <a:r>
              <a:rPr lang="af-ZA" b="1" dirty="0">
                <a:solidFill>
                  <a:srgbClr val="00B050"/>
                </a:solidFill>
              </a:rPr>
              <a:t>Matt. </a:t>
            </a:r>
            <a:r>
              <a:rPr lang="af-ZA" b="1" dirty="0" smtClean="0">
                <a:solidFill>
                  <a:srgbClr val="00B050"/>
                </a:solidFill>
              </a:rPr>
              <a:t>10:32-33</a:t>
            </a:r>
            <a:r>
              <a:rPr lang="af-ZA" b="1" i="1" dirty="0" smtClean="0"/>
              <a:t/>
            </a:r>
            <a:br>
              <a:rPr lang="af-ZA" b="1" i="1" dirty="0" smtClean="0"/>
            </a:br>
            <a:r>
              <a:rPr lang="af-ZA" i="1" dirty="0" smtClean="0"/>
              <a:t>“Elkeen </a:t>
            </a:r>
            <a:r>
              <a:rPr lang="af-ZA" i="1" dirty="0"/>
              <a:t>wat hom voor die mense openlik vir My uitspreek, vir hom sal Ek My ook openlik uitspreek voor my Vader wat in die hemel is. Maar hom wat My voor die mense verloën, sal Ek ook verloën voor my Vader wat in die hemel is.”</a:t>
            </a:r>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b="1" dirty="0">
                <a:solidFill>
                  <a:srgbClr val="00B050"/>
                </a:solidFill>
              </a:rPr>
              <a:t>Jak. </a:t>
            </a:r>
            <a:r>
              <a:rPr lang="af-ZA" b="1" dirty="0" smtClean="0">
                <a:solidFill>
                  <a:srgbClr val="00B050"/>
                </a:solidFill>
              </a:rPr>
              <a:t>1:22</a:t>
            </a:r>
            <a:r>
              <a:rPr lang="af-ZA" b="1" i="1" dirty="0" smtClean="0"/>
              <a:t/>
            </a:r>
            <a:br>
              <a:rPr lang="af-ZA" b="1" i="1" dirty="0" smtClean="0"/>
            </a:br>
            <a:r>
              <a:rPr lang="af-ZA" i="1" dirty="0" smtClean="0"/>
              <a:t>“Julle </a:t>
            </a:r>
            <a:r>
              <a:rPr lang="af-ZA" i="1" dirty="0"/>
              <a:t>moet doen wat die woord sê en dit nie net aanhoor nie, anders bedrieg julle julleself.”</a:t>
            </a:r>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b="1" dirty="0">
                <a:solidFill>
                  <a:srgbClr val="00B050"/>
                </a:solidFill>
              </a:rPr>
              <a:t>Jak. </a:t>
            </a:r>
            <a:r>
              <a:rPr lang="af-ZA" b="1" dirty="0" smtClean="0">
                <a:solidFill>
                  <a:srgbClr val="00B050"/>
                </a:solidFill>
              </a:rPr>
              <a:t>1:26</a:t>
            </a:r>
            <a:r>
              <a:rPr lang="af-ZA" b="1" i="1" dirty="0" smtClean="0"/>
              <a:t/>
            </a:r>
            <a:br>
              <a:rPr lang="af-ZA" b="1" i="1" dirty="0" smtClean="0"/>
            </a:br>
            <a:r>
              <a:rPr lang="af-ZA" i="1" dirty="0" smtClean="0"/>
              <a:t>“As </a:t>
            </a:r>
            <a:r>
              <a:rPr lang="af-ZA" i="1" dirty="0"/>
              <a:t>iemand dink hy is godsdienstig, maar hy hou nie sy tong in toom nie, bedrieg hy homself. </a:t>
            </a:r>
            <a:r>
              <a:rPr lang="af-ZA" i="1" dirty="0" smtClean="0"/>
              <a:t/>
            </a:r>
            <a:br>
              <a:rPr lang="af-ZA" i="1" dirty="0" smtClean="0"/>
            </a:br>
            <a:r>
              <a:rPr lang="af-ZA" i="1" dirty="0" smtClean="0"/>
              <a:t>Sy </a:t>
            </a:r>
            <a:r>
              <a:rPr lang="af-ZA" i="1" dirty="0"/>
              <a:t>godsdiens is waardeloos</a:t>
            </a:r>
            <a:r>
              <a:rPr lang="af-ZA" i="1" dirty="0" smtClean="0"/>
              <a:t>.”</a:t>
            </a:r>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b="1" dirty="0">
                <a:solidFill>
                  <a:srgbClr val="00B050"/>
                </a:solidFill>
              </a:rPr>
              <a:t>Jak. </a:t>
            </a:r>
            <a:r>
              <a:rPr lang="af-ZA" b="1" dirty="0" smtClean="0">
                <a:solidFill>
                  <a:srgbClr val="00B050"/>
                </a:solidFill>
              </a:rPr>
              <a:t>2:14</a:t>
            </a:r>
            <a:r>
              <a:rPr lang="af-ZA" b="1" i="1" dirty="0" smtClean="0"/>
              <a:t/>
            </a:r>
            <a:br>
              <a:rPr lang="af-ZA" b="1" i="1" dirty="0" smtClean="0"/>
            </a:br>
            <a:r>
              <a:rPr lang="af-ZA" i="1" dirty="0" smtClean="0"/>
              <a:t>“Wat </a:t>
            </a:r>
            <a:r>
              <a:rPr lang="af-ZA" i="1" dirty="0"/>
              <a:t>help dit, my broers, </a:t>
            </a:r>
            <a:r>
              <a:rPr lang="af-ZA" i="1" dirty="0" smtClean="0"/>
              <a:t/>
            </a:r>
            <a:br>
              <a:rPr lang="af-ZA" i="1" dirty="0" smtClean="0"/>
            </a:br>
            <a:r>
              <a:rPr lang="af-ZA" i="1" dirty="0" smtClean="0"/>
              <a:t>as </a:t>
            </a:r>
            <a:r>
              <a:rPr lang="af-ZA" i="1" dirty="0"/>
              <a:t>iemand beweer dat hy glo, </a:t>
            </a:r>
            <a:r>
              <a:rPr lang="af-ZA" i="1" dirty="0" smtClean="0"/>
              <a:t/>
            </a:r>
            <a:br>
              <a:rPr lang="af-ZA" i="1" dirty="0" smtClean="0"/>
            </a:br>
            <a:r>
              <a:rPr lang="af-ZA" i="1" dirty="0" smtClean="0"/>
              <a:t>maar </a:t>
            </a:r>
            <a:r>
              <a:rPr lang="af-ZA" i="1" dirty="0"/>
              <a:t>sy dade bevestig dit nie? </a:t>
            </a:r>
            <a:r>
              <a:rPr lang="af-ZA" i="1" dirty="0" smtClean="0"/>
              <a:t/>
            </a:r>
            <a:br>
              <a:rPr lang="af-ZA" i="1" dirty="0" smtClean="0"/>
            </a:br>
            <a:r>
              <a:rPr lang="af-ZA" i="1" dirty="0" smtClean="0"/>
              <a:t>Kan </a:t>
            </a:r>
            <a:r>
              <a:rPr lang="af-ZA" i="1" dirty="0"/>
              <a:t>so 'n geloof 'n mens red</a:t>
            </a:r>
            <a:r>
              <a:rPr lang="af-ZA" i="1" dirty="0" smtClean="0"/>
              <a:t>?”</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b="1" dirty="0">
                <a:solidFill>
                  <a:srgbClr val="00B050"/>
                </a:solidFill>
              </a:rPr>
              <a:t>Joh. </a:t>
            </a:r>
            <a:r>
              <a:rPr lang="af-ZA" b="1" dirty="0" smtClean="0">
                <a:solidFill>
                  <a:srgbClr val="00B050"/>
                </a:solidFill>
              </a:rPr>
              <a:t>20:31</a:t>
            </a:r>
            <a:r>
              <a:rPr lang="af-ZA" b="1" dirty="0" smtClean="0"/>
              <a:t/>
            </a:r>
            <a:br>
              <a:rPr lang="af-ZA" b="1" dirty="0" smtClean="0"/>
            </a:br>
            <a:r>
              <a:rPr lang="af-ZA" i="1" dirty="0" smtClean="0"/>
              <a:t>“Maar </a:t>
            </a:r>
            <a:r>
              <a:rPr lang="af-ZA" i="1" dirty="0"/>
              <a:t>hierdie wondertekens is beskrywe sodat julle kan glo dat Jesus die Christus is, die Seun van God</a:t>
            </a:r>
            <a:r>
              <a:rPr lang="af-ZA" i="1" dirty="0" smtClean="0"/>
              <a:t>,</a:t>
            </a:r>
            <a:br>
              <a:rPr lang="af-ZA" i="1" dirty="0" smtClean="0"/>
            </a:br>
            <a:r>
              <a:rPr lang="af-ZA" i="1" dirty="0" smtClean="0"/>
              <a:t> </a:t>
            </a:r>
            <a:r>
              <a:rPr lang="af-ZA" i="1" dirty="0"/>
              <a:t>en sodat julle deur te glo, in sy Naam die lewe kan hê.”</a:t>
            </a:r>
            <a:endParaRPr lang="en-US"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b="1" dirty="0">
                <a:solidFill>
                  <a:srgbClr val="00B050"/>
                </a:solidFill>
              </a:rPr>
              <a:t>Jak. </a:t>
            </a:r>
            <a:r>
              <a:rPr lang="af-ZA" b="1" dirty="0" smtClean="0">
                <a:solidFill>
                  <a:srgbClr val="00B050"/>
                </a:solidFill>
              </a:rPr>
              <a:t>2:22</a:t>
            </a:r>
            <a:r>
              <a:rPr lang="af-ZA" b="1" i="1" dirty="0" smtClean="0">
                <a:solidFill>
                  <a:srgbClr val="00B050"/>
                </a:solidFill>
              </a:rPr>
              <a:t/>
            </a:r>
            <a:br>
              <a:rPr lang="af-ZA" b="1" i="1" dirty="0" smtClean="0">
                <a:solidFill>
                  <a:srgbClr val="00B050"/>
                </a:solidFill>
              </a:rPr>
            </a:br>
            <a:r>
              <a:rPr lang="af-ZA" i="1" dirty="0" smtClean="0"/>
              <a:t>“Jy </a:t>
            </a:r>
            <a:r>
              <a:rPr lang="af-ZA" i="1" dirty="0"/>
              <a:t>sien dus dat sy geloof met dade gepaardgegaan het en dat dit eers deur dade volkome geword het.”</a:t>
            </a:r>
            <a:endParaRPr lang="en-US"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b="1" dirty="0">
                <a:solidFill>
                  <a:srgbClr val="00B050"/>
                </a:solidFill>
              </a:rPr>
              <a:t>Matt. </a:t>
            </a:r>
            <a:r>
              <a:rPr lang="af-ZA" b="1" dirty="0" smtClean="0">
                <a:solidFill>
                  <a:srgbClr val="00B050"/>
                </a:solidFill>
              </a:rPr>
              <a:t>16:17</a:t>
            </a:r>
            <a:r>
              <a:rPr lang="af-ZA" b="1" i="1" dirty="0" smtClean="0"/>
              <a:t/>
            </a:r>
            <a:br>
              <a:rPr lang="af-ZA" b="1" i="1" dirty="0" smtClean="0"/>
            </a:br>
            <a:r>
              <a:rPr lang="af-ZA" i="1" dirty="0" smtClean="0"/>
              <a:t>“Gelukkig </a:t>
            </a:r>
            <a:r>
              <a:rPr lang="af-ZA" i="1" dirty="0"/>
              <a:t>is jy, Simon Barjona,” </a:t>
            </a:r>
            <a:r>
              <a:rPr lang="af-ZA" i="1" dirty="0" smtClean="0"/>
              <a:t/>
            </a:r>
            <a:br>
              <a:rPr lang="af-ZA" i="1" dirty="0" smtClean="0"/>
            </a:br>
            <a:r>
              <a:rPr lang="af-ZA" i="1" dirty="0" smtClean="0"/>
              <a:t>het </a:t>
            </a:r>
            <a:r>
              <a:rPr lang="af-ZA" i="1" dirty="0"/>
              <a:t>Jesus vir hom gesê, </a:t>
            </a:r>
            <a:r>
              <a:rPr lang="af-ZA" i="1" dirty="0" smtClean="0"/>
              <a:t/>
            </a:r>
            <a:br>
              <a:rPr lang="af-ZA" i="1" dirty="0" smtClean="0"/>
            </a:br>
            <a:r>
              <a:rPr lang="af-ZA" i="1" dirty="0" smtClean="0"/>
              <a:t>“</a:t>
            </a:r>
            <a:r>
              <a:rPr lang="af-ZA" i="1" dirty="0"/>
              <a:t>want dit is nie 'n mens wat dit </a:t>
            </a:r>
            <a:r>
              <a:rPr lang="af-ZA" i="1" dirty="0" smtClean="0"/>
              <a:t/>
            </a:r>
            <a:br>
              <a:rPr lang="af-ZA" i="1" dirty="0" smtClean="0"/>
            </a:br>
            <a:r>
              <a:rPr lang="af-ZA" i="1" dirty="0" smtClean="0"/>
              <a:t>aan </a:t>
            </a:r>
            <a:r>
              <a:rPr lang="af-ZA" i="1" dirty="0"/>
              <a:t>jou geopenbaar het nie, </a:t>
            </a:r>
            <a:r>
              <a:rPr lang="af-ZA" i="1" dirty="0" smtClean="0"/>
              <a:t/>
            </a:r>
            <a:br>
              <a:rPr lang="af-ZA" i="1" dirty="0" smtClean="0"/>
            </a:br>
            <a:r>
              <a:rPr lang="af-ZA" i="1" dirty="0" smtClean="0"/>
              <a:t>maar </a:t>
            </a:r>
            <a:r>
              <a:rPr lang="af-ZA" i="1" dirty="0"/>
              <a:t>my Vader wat in die hemel is</a:t>
            </a:r>
            <a:r>
              <a:rPr lang="af-ZA" i="1" dirty="0" smtClean="0"/>
              <a:t>.”</a:t>
            </a:r>
            <a:endParaRPr lang="en-US"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normAutofit fontScale="90000"/>
          </a:bodyPr>
          <a:lstStyle/>
          <a:p>
            <a:r>
              <a:rPr lang="af-ZA" b="1" dirty="0">
                <a:solidFill>
                  <a:srgbClr val="00B050"/>
                </a:solidFill>
              </a:rPr>
              <a:t>Luk. </a:t>
            </a:r>
            <a:r>
              <a:rPr lang="af-ZA" b="1" dirty="0" smtClean="0">
                <a:solidFill>
                  <a:srgbClr val="00B050"/>
                </a:solidFill>
              </a:rPr>
              <a:t>1:32-33</a:t>
            </a:r>
            <a:r>
              <a:rPr lang="af-ZA" b="1" i="1" dirty="0" smtClean="0"/>
              <a:t/>
            </a:r>
            <a:br>
              <a:rPr lang="af-ZA" b="1" i="1" dirty="0" smtClean="0"/>
            </a:br>
            <a:r>
              <a:rPr lang="af-ZA" i="1" dirty="0" smtClean="0"/>
              <a:t>“Hy </a:t>
            </a:r>
            <a:r>
              <a:rPr lang="af-ZA" i="1" dirty="0"/>
              <a:t>sal groot wees en die Seun van die Allerhoogste genoem word. Die Here God sal Hom die troon van sy voorvader Dawid gee, en Hy sal as koning oor die nageslag van Jakob heers tot in ewigheid. Aan sy koningskap sal daar geen einde wees nie</a:t>
            </a:r>
            <a:r>
              <a:rPr lang="af-ZA" i="1" dirty="0" smtClean="0"/>
              <a:t>.”</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b="1" dirty="0">
                <a:solidFill>
                  <a:srgbClr val="00B050"/>
                </a:solidFill>
              </a:rPr>
              <a:t>Luk. </a:t>
            </a:r>
            <a:r>
              <a:rPr lang="af-ZA" b="1" dirty="0" smtClean="0">
                <a:solidFill>
                  <a:srgbClr val="00B050"/>
                </a:solidFill>
              </a:rPr>
              <a:t>2:11</a:t>
            </a:r>
            <a:r>
              <a:rPr lang="af-ZA" b="1" i="1" dirty="0" smtClean="0"/>
              <a:t/>
            </a:r>
            <a:br>
              <a:rPr lang="af-ZA" b="1" i="1" dirty="0" smtClean="0"/>
            </a:br>
            <a:r>
              <a:rPr lang="af-ZA" i="1" dirty="0" smtClean="0"/>
              <a:t>“Vandag </a:t>
            </a:r>
            <a:r>
              <a:rPr lang="af-ZA" i="1" dirty="0"/>
              <a:t>is daar vir julle in die stad van Dawid die Verlosser gebore, </a:t>
            </a:r>
            <a:r>
              <a:rPr lang="af-ZA" i="1" dirty="0" smtClean="0"/>
              <a:t/>
            </a:r>
            <a:br>
              <a:rPr lang="af-ZA" i="1" dirty="0" smtClean="0"/>
            </a:br>
            <a:r>
              <a:rPr lang="af-ZA" i="1" dirty="0" smtClean="0"/>
              <a:t>Christus </a:t>
            </a:r>
            <a:r>
              <a:rPr lang="af-ZA" i="1" dirty="0"/>
              <a:t>die Here</a:t>
            </a:r>
            <a:r>
              <a:rPr lang="af-ZA" i="1" dirty="0" smtClean="0"/>
              <a:t>!”</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b="1" dirty="0">
                <a:solidFill>
                  <a:srgbClr val="00B050"/>
                </a:solidFill>
              </a:rPr>
              <a:t>Luk. </a:t>
            </a:r>
            <a:r>
              <a:rPr lang="af-ZA" b="1" dirty="0" smtClean="0">
                <a:solidFill>
                  <a:srgbClr val="00B050"/>
                </a:solidFill>
              </a:rPr>
              <a:t>1:69</a:t>
            </a:r>
            <a:r>
              <a:rPr lang="af-ZA" b="1" dirty="0" smtClean="0"/>
              <a:t/>
            </a:r>
            <a:br>
              <a:rPr lang="af-ZA" b="1" dirty="0" smtClean="0"/>
            </a:br>
            <a:r>
              <a:rPr lang="af-ZA" i="1" dirty="0" smtClean="0"/>
              <a:t>“</a:t>
            </a:r>
            <a:r>
              <a:rPr lang="af-ZA" i="1" dirty="0"/>
              <a:t>'n Sterk Verlosser het Hy vir ons </a:t>
            </a:r>
            <a:r>
              <a:rPr lang="af-ZA" i="1" dirty="0" smtClean="0"/>
              <a:t/>
            </a:r>
            <a:br>
              <a:rPr lang="af-ZA" i="1" dirty="0" smtClean="0"/>
            </a:br>
            <a:r>
              <a:rPr lang="af-ZA" i="1" dirty="0" smtClean="0"/>
              <a:t>laat </a:t>
            </a:r>
            <a:r>
              <a:rPr lang="af-ZA" i="1" dirty="0"/>
              <a:t>opstaan uit die huis van sy </a:t>
            </a:r>
            <a:r>
              <a:rPr lang="af-ZA" i="1" dirty="0" smtClean="0"/>
              <a:t/>
            </a:r>
            <a:br>
              <a:rPr lang="af-ZA" i="1" dirty="0" smtClean="0"/>
            </a:br>
            <a:r>
              <a:rPr lang="af-ZA" i="1" dirty="0" smtClean="0"/>
              <a:t>dienaar </a:t>
            </a:r>
            <a:r>
              <a:rPr lang="af-ZA" i="1" dirty="0"/>
              <a:t>Dawid</a:t>
            </a:r>
            <a:r>
              <a:rPr lang="af-ZA" i="1" dirty="0" smtClean="0"/>
              <a:t>.”</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b="1" dirty="0">
                <a:solidFill>
                  <a:srgbClr val="00B050"/>
                </a:solidFill>
              </a:rPr>
              <a:t>Luk. </a:t>
            </a:r>
            <a:r>
              <a:rPr lang="af-ZA" b="1" dirty="0" smtClean="0">
                <a:solidFill>
                  <a:srgbClr val="00B050"/>
                </a:solidFill>
              </a:rPr>
              <a:t>2:29-32</a:t>
            </a:r>
            <a:r>
              <a:rPr lang="af-ZA" b="1" i="1" dirty="0" smtClean="0"/>
              <a:t/>
            </a:r>
            <a:br>
              <a:rPr lang="af-ZA" b="1" i="1" dirty="0" smtClean="0"/>
            </a:br>
            <a:r>
              <a:rPr lang="af-ZA" i="1" dirty="0" smtClean="0"/>
              <a:t>“Here</a:t>
            </a:r>
            <a:r>
              <a:rPr lang="af-ZA" i="1" dirty="0"/>
              <a:t>, laat u dienaar nou in vrede gaan volgens u woord, omdat my oë u verlossing gesien het wat U gereed gemaak het voor die oë van al die volke: 'n lig tot verligting van die nasies en tot eer van u volk Israel</a:t>
            </a:r>
            <a:r>
              <a:rPr lang="af-ZA" i="1" dirty="0" smtClean="0"/>
              <a:t>.”</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normAutofit/>
          </a:bodyPr>
          <a:lstStyle/>
          <a:p>
            <a:r>
              <a:rPr lang="af-ZA" b="1" dirty="0">
                <a:solidFill>
                  <a:srgbClr val="00B050"/>
                </a:solidFill>
              </a:rPr>
              <a:t>Luk. </a:t>
            </a:r>
            <a:r>
              <a:rPr lang="af-ZA" b="1" dirty="0" smtClean="0">
                <a:solidFill>
                  <a:srgbClr val="00B050"/>
                </a:solidFill>
              </a:rPr>
              <a:t>3:16-17</a:t>
            </a:r>
            <a:r>
              <a:rPr lang="af-ZA" b="1" i="1" dirty="0" smtClean="0"/>
              <a:t/>
            </a:r>
            <a:br>
              <a:rPr lang="af-ZA" b="1" i="1" dirty="0" smtClean="0"/>
            </a:br>
            <a:r>
              <a:rPr lang="af-ZA" i="1" dirty="0" smtClean="0"/>
              <a:t>“Hy </a:t>
            </a:r>
            <a:r>
              <a:rPr lang="af-ZA" i="1" dirty="0"/>
              <a:t>sal julle met die Heilige Gees en met vuur doop. Hy het sy skop in sy hand, en Hy sal sy dorsvloer deur en deur skoonmaak. Die koring sal Hy in sy skuur bymekaarbring, maar die kaf sal Hy met onblusbare vuur verbrand</a:t>
            </a:r>
            <a:r>
              <a:rPr lang="af-ZA" i="1" dirty="0" smtClean="0"/>
              <a:t>.”</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b="1" dirty="0">
                <a:solidFill>
                  <a:srgbClr val="00B050"/>
                </a:solidFill>
              </a:rPr>
              <a:t>Luk. </a:t>
            </a:r>
            <a:r>
              <a:rPr lang="af-ZA" b="1" dirty="0" smtClean="0">
                <a:solidFill>
                  <a:srgbClr val="00B050"/>
                </a:solidFill>
              </a:rPr>
              <a:t>3:22</a:t>
            </a:r>
            <a:r>
              <a:rPr lang="af-ZA" b="1" i="1" dirty="0" smtClean="0"/>
              <a:t/>
            </a:r>
            <a:br>
              <a:rPr lang="af-ZA" b="1" i="1" dirty="0" smtClean="0"/>
            </a:br>
            <a:r>
              <a:rPr lang="af-ZA" i="1" dirty="0" smtClean="0"/>
              <a:t>Daar </a:t>
            </a:r>
            <a:r>
              <a:rPr lang="af-ZA" i="1" dirty="0"/>
              <a:t>was ook 'n stem uit die hemel: </a:t>
            </a:r>
            <a:r>
              <a:rPr lang="af-ZA" i="1" dirty="0" smtClean="0"/>
              <a:t/>
            </a:r>
            <a:br>
              <a:rPr lang="af-ZA" i="1" dirty="0" smtClean="0"/>
            </a:br>
            <a:r>
              <a:rPr lang="af-ZA" i="1" dirty="0" smtClean="0"/>
              <a:t>“</a:t>
            </a:r>
            <a:r>
              <a:rPr lang="af-ZA" i="1" dirty="0"/>
              <a:t>Jy is my geliefde Seun. </a:t>
            </a:r>
            <a:r>
              <a:rPr lang="af-ZA" i="1" dirty="0" smtClean="0"/>
              <a:t/>
            </a:r>
            <a:br>
              <a:rPr lang="af-ZA" i="1" dirty="0" smtClean="0"/>
            </a:br>
            <a:r>
              <a:rPr lang="af-ZA" i="1" dirty="0" smtClean="0"/>
              <a:t>Oor </a:t>
            </a:r>
            <a:r>
              <a:rPr lang="af-ZA" i="1" dirty="0"/>
              <a:t>Jou verheug Ek My.”</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b="1" dirty="0">
                <a:solidFill>
                  <a:srgbClr val="00B050"/>
                </a:solidFill>
              </a:rPr>
              <a:t>Luk. </a:t>
            </a:r>
            <a:r>
              <a:rPr lang="af-ZA" b="1" dirty="0" smtClean="0">
                <a:solidFill>
                  <a:srgbClr val="00B050"/>
                </a:solidFill>
              </a:rPr>
              <a:t>4:34,41</a:t>
            </a:r>
            <a:r>
              <a:rPr lang="af-ZA" b="1" i="1" dirty="0" smtClean="0"/>
              <a:t/>
            </a:r>
            <a:br>
              <a:rPr lang="af-ZA" b="1" i="1" dirty="0" smtClean="0"/>
            </a:br>
            <a:r>
              <a:rPr lang="af-ZA" i="1" dirty="0" smtClean="0"/>
              <a:t>“Ha</a:t>
            </a:r>
            <a:r>
              <a:rPr lang="af-ZA" i="1" dirty="0"/>
              <a:t>! Wat het ons met U te doen, </a:t>
            </a:r>
            <a:r>
              <a:rPr lang="af-ZA" i="1" dirty="0" smtClean="0"/>
              <a:t/>
            </a:r>
            <a:br>
              <a:rPr lang="af-ZA" i="1" dirty="0" smtClean="0"/>
            </a:br>
            <a:r>
              <a:rPr lang="af-ZA" i="1" dirty="0" smtClean="0"/>
              <a:t>Jesus </a:t>
            </a:r>
            <a:r>
              <a:rPr lang="af-ZA" i="1" dirty="0"/>
              <a:t>van Nasaret? </a:t>
            </a:r>
            <a:r>
              <a:rPr lang="af-ZA" i="1" dirty="0" smtClean="0"/>
              <a:t/>
            </a:r>
            <a:br>
              <a:rPr lang="af-ZA" i="1" dirty="0" smtClean="0"/>
            </a:br>
            <a:r>
              <a:rPr lang="af-ZA" i="1" dirty="0" smtClean="0"/>
              <a:t>Het </a:t>
            </a:r>
            <a:r>
              <a:rPr lang="af-ZA" i="1" dirty="0"/>
              <a:t>U gekom om ons te verdelg? </a:t>
            </a:r>
            <a:r>
              <a:rPr lang="af-ZA" i="1" dirty="0" smtClean="0"/>
              <a:t/>
            </a:r>
            <a:br>
              <a:rPr lang="af-ZA" i="1" dirty="0" smtClean="0"/>
            </a:br>
            <a:r>
              <a:rPr lang="af-ZA" i="1" dirty="0" smtClean="0"/>
              <a:t>Ek </a:t>
            </a:r>
            <a:r>
              <a:rPr lang="af-ZA" i="1" dirty="0"/>
              <a:t>weet wie U is: </a:t>
            </a:r>
            <a:r>
              <a:rPr lang="af-ZA" i="1" dirty="0" smtClean="0"/>
              <a:t/>
            </a:r>
            <a:br>
              <a:rPr lang="af-ZA" i="1" dirty="0" smtClean="0"/>
            </a:br>
            <a:r>
              <a:rPr lang="af-ZA" i="1" dirty="0" smtClean="0"/>
              <a:t>U </a:t>
            </a:r>
            <a:r>
              <a:rPr lang="af-ZA" i="1" dirty="0"/>
              <a:t>is die Heilige van God!”</a:t>
            </a:r>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TotalTime>
  <Words>59</Words>
  <Application>Microsoft Office PowerPoint</Application>
  <PresentationFormat>On-screen Show (16:9)</PresentationFormat>
  <Paragraphs>19</Paragraphs>
  <Slides>23</Slides>
  <Notes>0</Notes>
  <HiddenSlides>0</HiddenSlides>
  <MMClips>0</MMClips>
  <ScaleCrop>false</ScaleCrop>
  <HeadingPairs>
    <vt:vector size="4" baseType="variant">
      <vt:variant>
        <vt:lpstr>Theme</vt:lpstr>
      </vt:variant>
      <vt:variant>
        <vt:i4>1</vt:i4>
      </vt:variant>
      <vt:variant>
        <vt:lpstr>Slide Titles</vt:lpstr>
      </vt:variant>
      <vt:variant>
        <vt:i4>23</vt:i4>
      </vt:variant>
    </vt:vector>
  </HeadingPairs>
  <TitlesOfParts>
    <vt:vector size="24" baseType="lpstr">
      <vt:lpstr>Office Theme</vt:lpstr>
      <vt:lpstr>Luk. 9:7-9 &amp; 18-22  Wie sê jy is hierdie Jesus ?</vt:lpstr>
      <vt:lpstr>Joh. 20:31 “Maar hierdie wondertekens is beskrywe sodat julle kan glo dat Jesus die Christus is, die Seun van God,  en sodat julle deur te glo, in sy Naam die lewe kan hê.”</vt:lpstr>
      <vt:lpstr>Luk. 1:32-33 “Hy sal groot wees en die Seun van die Allerhoogste genoem word. Die Here God sal Hom die troon van sy voorvader Dawid gee, en Hy sal as koning oor die nageslag van Jakob heers tot in ewigheid. Aan sy koningskap sal daar geen einde wees nie.”</vt:lpstr>
      <vt:lpstr>Luk. 2:11 “Vandag is daar vir julle in die stad van Dawid die Verlosser gebore,  Christus die Here!”</vt:lpstr>
      <vt:lpstr>Luk. 1:69 “'n Sterk Verlosser het Hy vir ons  laat opstaan uit die huis van sy  dienaar Dawid.”</vt:lpstr>
      <vt:lpstr>Luk. 2:29-32 “Here, laat u dienaar nou in vrede gaan volgens u woord, omdat my oë u verlossing gesien het wat U gereed gemaak het voor die oë van al die volke: 'n lig tot verligting van die nasies en tot eer van u volk Israel.”</vt:lpstr>
      <vt:lpstr>Luk. 3:16-17 “Hy sal julle met die Heilige Gees en met vuur doop. Hy het sy skop in sy hand, en Hy sal sy dorsvloer deur en deur skoonmaak. Die koring sal Hy in sy skuur bymekaarbring, maar die kaf sal Hy met onblusbare vuur verbrand.”</vt:lpstr>
      <vt:lpstr>Luk. 3:22 Daar was ook 'n stem uit die hemel:  “Jy is my geliefde Seun.  Oor Jou verheug Ek My.”</vt:lpstr>
      <vt:lpstr>Luk. 4:34,41 “Ha! Wat het ons met U te doen,  Jesus van Nasaret?  Het U gekom om ons te verdelg?  Ek weet wie U is:  U is die Heilige van God!”</vt:lpstr>
      <vt:lpstr>Slide 10</vt:lpstr>
      <vt:lpstr>Joh. 12:34 Die mense sê toe vir Hom: “Ons het uit die Skrif geleer dat die Christus vir ewig gaan bly. Hoe sê u nou dat die Seun van die mens verhoog moet word? En hierdie Seun van die mens, wie is hy?”</vt:lpstr>
      <vt:lpstr>Joh. 12:37-38 “Alhoewel Jesus so baie wondertekens voor die mense gedoen het, het hulle tog nie in Hom geglo nie. So moes die woorde van die profeet Jesaja vervul word:  “Here, wie het geglo wat ons gehoor het? En aan wie is die mag van die Here geopenbaar?”</vt:lpstr>
      <vt:lpstr>Jes. 12:39-40   Waarom hulle nie kon glo nie, sê Jesaja ook elders: “God het hulle oë blind gemaak en hulle verstand laat afstomp sodat hulle nie met hulle oë kan sien en met hulle verstand kan verstaan en hulle bekeer en Ek hulle gesond maak nie.”</vt:lpstr>
      <vt:lpstr>Joh. 12:42-43 “Nietemin het selfs baie van die lede van die Joodse Raad tog ook tot geloof in Hom gekom, maar uit vrees vir die Fariseërs het hulle dit nie openlik bely nie, sodat hulle nie uit die sinagoge geban sou word nie; want hulle het verkies om liewer deur mense geëer te word as deur God.”</vt:lpstr>
      <vt:lpstr>Matt. 10:32-33 “Elkeen wat hom voor die mense openlik vir My uitspreek, vir hom sal Ek My ook openlik uitspreek voor my Vader wat in die hemel is. Maar hom wat My voor die mense verloën, sal Ek ook verloën voor my Vader wat in die hemel is.”</vt:lpstr>
      <vt:lpstr>Slide 16</vt:lpstr>
      <vt:lpstr>Jak. 1:22 “Julle moet doen wat die woord sê en dit nie net aanhoor nie, anders bedrieg julle julleself.”</vt:lpstr>
      <vt:lpstr>Jak. 1:26 “As iemand dink hy is godsdienstig, maar hy hou nie sy tong in toom nie, bedrieg hy homself.  Sy godsdiens is waardeloos.”</vt:lpstr>
      <vt:lpstr>Jak. 2:14 “Wat help dit, my broers,  as iemand beweer dat hy glo,  maar sy dade bevestig dit nie?  Kan so 'n geloof 'n mens red?”</vt:lpstr>
      <vt:lpstr>Jak. 2:22 “Jy sien dus dat sy geloof met dade gepaardgegaan het en dat dit eers deur dade volkome geword het.”</vt:lpstr>
      <vt:lpstr>Slide 21</vt:lpstr>
      <vt:lpstr>Matt. 16:17 “Gelukkig is jy, Simon Barjona,”  het Jesus vir hom gesê,  “want dit is nie 'n mens wat dit  aan jou geopenbaar het nie,  maar my Vader wat in die hemel is.”</vt:lpstr>
      <vt:lpstr>Slide 23</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Luk. 9:7-9 &amp; 18-22  Wie sê jy is hierdie Jesus ?</dc:title>
  <dc:creator>Windows User</dc:creator>
  <cp:lastModifiedBy>Windows User</cp:lastModifiedBy>
  <cp:revision>1</cp:revision>
  <dcterms:created xsi:type="dcterms:W3CDTF">2026-06-04T06:34:15Z</dcterms:created>
  <dcterms:modified xsi:type="dcterms:W3CDTF">2026-06-04T06:41:48Z</dcterms:modified>
</cp:coreProperties>
</file>