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40" autoAdjust="0"/>
    <p:restoredTop sz="94660"/>
  </p:normalViewPr>
  <p:slideViewPr>
    <p:cSldViewPr>
      <p:cViewPr varScale="1">
        <p:scale>
          <a:sx n="149" d="100"/>
          <a:sy n="149" d="100"/>
        </p:scale>
        <p:origin x="-1014"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3FFE10-E9C6-4B7D-95E2-B78A4F3111C7}"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3FFE10-E9C6-4B7D-95E2-B78A4F3111C7}"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3FFE10-E9C6-4B7D-95E2-B78A4F3111C7}"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3FFE10-E9C6-4B7D-95E2-B78A4F3111C7}"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3FFE10-E9C6-4B7D-95E2-B78A4F3111C7}"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3FFE10-E9C6-4B7D-95E2-B78A4F3111C7}"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3FFE10-E9C6-4B7D-95E2-B78A4F3111C7}"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3FFE10-E9C6-4B7D-95E2-B78A4F3111C7}"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3FFE10-E9C6-4B7D-95E2-B78A4F3111C7}"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3FFE10-E9C6-4B7D-95E2-B78A4F3111C7}"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3FFE10-E9C6-4B7D-95E2-B78A4F3111C7}"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FBA656-053D-469F-8C34-DEC00673E26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C3FFE10-E9C6-4B7D-95E2-B78A4F3111C7}" type="datetimeFigureOut">
              <a:rPr lang="en-US" smtClean="0"/>
              <a:t>5/19/2026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BFBA656-053D-469F-8C34-DEC00673E26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I Kor. </a:t>
            </a:r>
            <a:r>
              <a:rPr lang="af-ZA" b="1" u="sng" dirty="0" smtClean="0"/>
              <a:t>2:10-15</a:t>
            </a:r>
            <a:br>
              <a:rPr lang="af-ZA" b="1" u="sng" dirty="0" smtClean="0"/>
            </a:br>
            <a:r>
              <a:rPr lang="af-ZA" b="1" u="sng" dirty="0"/>
              <a:t/>
            </a:r>
            <a:br>
              <a:rPr lang="af-ZA" b="1" u="sng" dirty="0"/>
            </a:br>
            <a:r>
              <a:rPr lang="af-ZA" b="1" dirty="0" smtClean="0"/>
              <a:t>Die </a:t>
            </a:r>
            <a:r>
              <a:rPr lang="af-ZA" b="1" dirty="0"/>
              <a:t>nood aan verandering/vernuwing</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Open. </a:t>
            </a:r>
            <a:r>
              <a:rPr lang="af-ZA" b="1" dirty="0" smtClean="0">
                <a:solidFill>
                  <a:srgbClr val="00B050"/>
                </a:solidFill>
              </a:rPr>
              <a:t>3:15</a:t>
            </a:r>
            <a:r>
              <a:rPr lang="af-ZA" b="1" i="1" dirty="0" smtClean="0">
                <a:solidFill>
                  <a:srgbClr val="00B050"/>
                </a:solidFill>
              </a:rPr>
              <a:t/>
            </a:r>
            <a:br>
              <a:rPr lang="af-ZA" b="1" i="1" dirty="0" smtClean="0">
                <a:solidFill>
                  <a:srgbClr val="00B050"/>
                </a:solidFill>
              </a:rPr>
            </a:br>
            <a:r>
              <a:rPr lang="af-ZA" i="1" dirty="0" smtClean="0"/>
              <a:t>“Ek </a:t>
            </a:r>
            <a:r>
              <a:rPr lang="af-ZA" i="1" dirty="0"/>
              <a:t>weet alles wat julle doen. </a:t>
            </a:r>
            <a:r>
              <a:rPr lang="af-ZA" i="1" dirty="0" smtClean="0"/>
              <a:t/>
            </a:r>
            <a:br>
              <a:rPr lang="af-ZA" i="1" dirty="0" smtClean="0"/>
            </a:br>
            <a:r>
              <a:rPr lang="af-ZA" i="1" dirty="0" smtClean="0"/>
              <a:t>Ek </a:t>
            </a:r>
            <a:r>
              <a:rPr lang="af-ZA" i="1" dirty="0"/>
              <a:t>weet dat julle nie koud is nie, </a:t>
            </a:r>
            <a:r>
              <a:rPr lang="af-ZA" i="1" dirty="0" smtClean="0"/>
              <a:t/>
            </a:r>
            <a:br>
              <a:rPr lang="af-ZA" i="1" dirty="0" smtClean="0"/>
            </a:br>
            <a:r>
              <a:rPr lang="af-ZA" i="1" dirty="0" smtClean="0"/>
              <a:t>en </a:t>
            </a:r>
            <a:r>
              <a:rPr lang="af-ZA" i="1" dirty="0"/>
              <a:t>ook nie warm nie. </a:t>
            </a:r>
            <a:r>
              <a:rPr lang="af-ZA" i="1" dirty="0" smtClean="0"/>
              <a:t/>
            </a:r>
            <a:br>
              <a:rPr lang="af-ZA" i="1" dirty="0" smtClean="0"/>
            </a:br>
            <a:r>
              <a:rPr lang="af-ZA" i="1" dirty="0" smtClean="0"/>
              <a:t>As </a:t>
            </a:r>
            <a:r>
              <a:rPr lang="af-ZA" i="1" dirty="0"/>
              <a:t>julle tog maar koud of warm was!”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Tim. </a:t>
            </a:r>
            <a:r>
              <a:rPr lang="af-ZA" b="1" dirty="0" smtClean="0">
                <a:solidFill>
                  <a:srgbClr val="00B050"/>
                </a:solidFill>
              </a:rPr>
              <a:t>3:8</a:t>
            </a:r>
            <a:r>
              <a:rPr lang="af-ZA" b="1" i="1" dirty="0" smtClean="0"/>
              <a:t/>
            </a:r>
            <a:br>
              <a:rPr lang="af-ZA" b="1" i="1" dirty="0" smtClean="0"/>
            </a:br>
            <a:r>
              <a:rPr lang="af-ZA" i="1" dirty="0" smtClean="0"/>
              <a:t>“Net </a:t>
            </a:r>
            <a:r>
              <a:rPr lang="af-ZA" i="1" dirty="0"/>
              <a:t>soos Jannes en Jambres hulle teen Moses verset het, so verset hierdie mense hulle teen die waarheid, mense wat in die verstand verward is en in die geloof 'n mislukking.”</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Tim. </a:t>
            </a:r>
            <a:r>
              <a:rPr lang="af-ZA" b="1" dirty="0" smtClean="0">
                <a:solidFill>
                  <a:srgbClr val="00B050"/>
                </a:solidFill>
              </a:rPr>
              <a:t>3:9</a:t>
            </a:r>
            <a:r>
              <a:rPr lang="af-ZA" b="1" i="1" dirty="0" smtClean="0"/>
              <a:t/>
            </a:r>
            <a:br>
              <a:rPr lang="af-ZA" b="1" i="1" dirty="0" smtClean="0"/>
            </a:br>
            <a:r>
              <a:rPr lang="af-ZA" i="1" dirty="0" smtClean="0"/>
              <a:t>“Maar </a:t>
            </a:r>
            <a:r>
              <a:rPr lang="af-ZA" i="1" dirty="0"/>
              <a:t>hulle sal nie ver kom nie, omdat hulle dwaasheid vir almal duidelik sal wees, net soos dit die geval was met Jannes en Jambres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6:24</a:t>
            </a:r>
            <a:r>
              <a:rPr lang="af-ZA" b="1" i="1" dirty="0" smtClean="0"/>
              <a:t/>
            </a:r>
            <a:br>
              <a:rPr lang="af-ZA" b="1" i="1" dirty="0" smtClean="0"/>
            </a:br>
            <a:r>
              <a:rPr lang="af-ZA" i="1" dirty="0" smtClean="0"/>
              <a:t>“Niemand </a:t>
            </a:r>
            <a:r>
              <a:rPr lang="af-ZA" i="1" dirty="0"/>
              <a:t>kan vir twee base tegelyk werk nie. Hy sal óf die een minder ag en die ander een hoër, óf vir die een meer oorhê en die ander een afskeep. Julle kan nie God én Mammon dien nie.”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Eks. </a:t>
            </a:r>
            <a:r>
              <a:rPr lang="af-ZA" b="1" dirty="0" smtClean="0">
                <a:solidFill>
                  <a:srgbClr val="00B050"/>
                </a:solidFill>
              </a:rPr>
              <a:t>20:5</a:t>
            </a:r>
            <a:r>
              <a:rPr lang="af-ZA" b="1" i="1" dirty="0" smtClean="0"/>
              <a:t/>
            </a:r>
            <a:br>
              <a:rPr lang="af-ZA" b="1" i="1" dirty="0" smtClean="0"/>
            </a:br>
            <a:r>
              <a:rPr lang="af-ZA" i="1" dirty="0" smtClean="0"/>
              <a:t>“Jy </a:t>
            </a:r>
            <a:r>
              <a:rPr lang="af-ZA" i="1" dirty="0"/>
              <a:t>mag hulle nie vereer of dien nie, want Ek, die Here jou God, eis onverdeelde trou aan My</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You can always test the quality of religious teaching by the enthusiastic reception it receives from </a:t>
            </a:r>
            <a:r>
              <a:rPr lang="af-ZA" i="1" dirty="0" smtClean="0"/>
              <a:t>unsaved </a:t>
            </a:r>
            <a:r>
              <a:rPr lang="af-ZA" i="1" dirty="0"/>
              <a:t>men. </a:t>
            </a:r>
            <a:r>
              <a:rPr lang="af-ZA" i="1" dirty="0" smtClean="0"/>
              <a:t>If </a:t>
            </a:r>
            <a:r>
              <a:rPr lang="af-ZA" i="1" dirty="0"/>
              <a:t>the natural man receives it enthusiastically, it is not of the Spirit</a:t>
            </a:r>
            <a:r>
              <a:rPr lang="af-ZA" i="1" dirty="0" smtClean="0"/>
              <a:t>.”</a:t>
            </a:r>
            <a:br>
              <a:rPr lang="af-ZA" i="1" dirty="0" smtClean="0"/>
            </a:br>
            <a:r>
              <a:rPr lang="af-ZA" i="1" dirty="0" smtClean="0"/>
              <a:t/>
            </a:r>
            <a:br>
              <a:rPr lang="af-ZA" i="1" dirty="0" smtClean="0"/>
            </a:br>
            <a:r>
              <a:rPr lang="af-ZA" i="1" dirty="0"/>
              <a:t>	</a:t>
            </a: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Jos. </a:t>
            </a:r>
            <a:r>
              <a:rPr lang="af-ZA" b="1" dirty="0" smtClean="0">
                <a:solidFill>
                  <a:srgbClr val="00B050"/>
                </a:solidFill>
              </a:rPr>
              <a:t>1:2-3</a:t>
            </a:r>
            <a:r>
              <a:rPr lang="af-ZA" b="1" dirty="0" smtClean="0"/>
              <a:t/>
            </a:r>
            <a:br>
              <a:rPr lang="af-ZA" b="1" dirty="0" smtClean="0"/>
            </a:br>
            <a:r>
              <a:rPr lang="af-ZA" i="1" dirty="0" smtClean="0"/>
              <a:t>“Moses </a:t>
            </a:r>
            <a:r>
              <a:rPr lang="af-ZA" i="1" dirty="0"/>
              <a:t>my dienaar is dood. Maak jy nou gereed en trek deur die Jordaanrivier, jy en hierdie hele volk. Gaan na die land toe wat Ek aan hulle, die Israeliete, gee. Soos Ek vir Moses gesê het, gee Ek aan julle elke plek waar julle kom”</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11:26</a:t>
            </a:r>
            <a:r>
              <a:rPr lang="af-ZA" b="1" i="1" dirty="0" smtClean="0"/>
              <a:t/>
            </a:r>
            <a:br>
              <a:rPr lang="af-ZA" b="1" i="1" dirty="0" smtClean="0"/>
            </a:br>
            <a:r>
              <a:rPr lang="af-ZA" i="1" dirty="0" smtClean="0"/>
              <a:t>“Die </a:t>
            </a:r>
            <a:r>
              <a:rPr lang="af-ZA" i="1" dirty="0"/>
              <a:t>smaad ter wille van die Christus het hy 'n groter rykdom geag as die skatte van Egipte, omdat hy na die beloning uitgesien het.”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Hebr. </a:t>
            </a:r>
            <a:r>
              <a:rPr lang="af-ZA" b="1" dirty="0" smtClean="0">
                <a:solidFill>
                  <a:srgbClr val="00B050"/>
                </a:solidFill>
              </a:rPr>
              <a:t>11:13</a:t>
            </a:r>
            <a:r>
              <a:rPr lang="af-ZA" b="1" dirty="0" smtClean="0"/>
              <a:t/>
            </a:r>
            <a:br>
              <a:rPr lang="af-ZA" b="1" dirty="0" smtClean="0"/>
            </a:br>
            <a:r>
              <a:rPr lang="af-ZA" i="1" dirty="0" smtClean="0"/>
              <a:t>“Terwyl </a:t>
            </a:r>
            <a:r>
              <a:rPr lang="af-ZA" i="1" dirty="0"/>
              <a:t>hulle steeds geglo het, het al hierdie mense gesterwe sonder om te verkry wat beloof is, maar hulle het dit uit die verte gesien en daaroor gejuig, en hulle het erken dat hulle hier op aarde slegs vreemdelinge en bywoners is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i="1" dirty="0" smtClean="0"/>
              <a:t>“</a:t>
            </a:r>
            <a:r>
              <a:rPr lang="af-ZA" i="1" dirty="0"/>
              <a:t>Every man who stands in die shadows and slanders the deeper spiritual life is slandering the sunshine. </a:t>
            </a:r>
            <a:r>
              <a:rPr lang="af-ZA" i="1" dirty="0" smtClean="0"/>
              <a:t/>
            </a:r>
            <a:br>
              <a:rPr lang="af-ZA" i="1" dirty="0" smtClean="0"/>
            </a:br>
            <a:r>
              <a:rPr lang="af-ZA" i="1" dirty="0" smtClean="0"/>
              <a:t>Every </a:t>
            </a:r>
            <a:r>
              <a:rPr lang="af-ZA" i="1" dirty="0"/>
              <a:t>man who refuses to enter into the holy life is in the wilderness, slandering the homeland of the soul</a:t>
            </a:r>
            <a:r>
              <a:rPr lang="af-ZA" i="1" dirty="0" smtClean="0"/>
              <a:t>.”</a:t>
            </a:r>
            <a:r>
              <a:rPr lang="en-US" dirty="0" smtClean="0"/>
              <a:t/>
            </a:r>
            <a:br>
              <a:rPr lang="en-US" dirty="0" smtClean="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84</Words>
  <Application>Microsoft Office PowerPoint</Application>
  <PresentationFormat>On-screen Show (16:9)</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I Kor. 2:10-15  Die nood aan verandering/vernuwing </vt:lpstr>
      <vt:lpstr>“You can always test the quality of religious teaching by the enthusiastic reception it receives from unsaved men. If the natural man receives it enthusiastically, it is not of the Spirit.”       A.W. Towzer</vt:lpstr>
      <vt:lpstr>Slide 3</vt:lpstr>
      <vt:lpstr>Jos. 1:2-3 “Moses my dienaar is dood. Maak jy nou gereed en trek deur die Jordaanrivier, jy en hierdie hele volk. Gaan na die land toe wat Ek aan hulle, die Israeliete, gee. Soos Ek vir Moses gesê het, gee Ek aan julle elke plek waar julle kom”</vt:lpstr>
      <vt:lpstr>Slide 5</vt:lpstr>
      <vt:lpstr>Hebr. 11:26 “Die smaad ter wille van die Christus het hy 'n groter rykdom geag as die skatte van Egipte, omdat hy na die beloning uitgesien het.”</vt:lpstr>
      <vt:lpstr>Hebr. 11:13 “Terwyl hulle steeds geglo het, het al hierdie mense gesterwe sonder om te verkry wat beloof is, maar hulle het dit uit die verte gesien en daaroor gejuig, en hulle het erken dat hulle hier op aarde slegs vreemdelinge en bywoners is.”</vt:lpstr>
      <vt:lpstr>Slide 8</vt:lpstr>
      <vt:lpstr>“Every man who stands in die shadows and slanders the deeper spiritual life is slandering the sunshine.  Every man who refuses to enter into the holy life is in the wilderness, slandering the homeland of the soul.”      A.W. Towzer</vt:lpstr>
      <vt:lpstr>Slide 10</vt:lpstr>
      <vt:lpstr>Open. 3:15 “Ek weet alles wat julle doen.  Ek weet dat julle nie koud is nie,  en ook nie warm nie.  As julle tog maar koud of warm was!”</vt:lpstr>
      <vt:lpstr>II Tim. 3:8 “Net soos Jannes en Jambres hulle teen Moses verset het, so verset hierdie mense hulle teen die waarheid, mense wat in die verstand verward is en in die geloof 'n mislukking.”</vt:lpstr>
      <vt:lpstr>II Tim. 3:9 “Maar hulle sal nie ver kom nie, omdat hulle dwaasheid vir almal duidelik sal wees, net soos dit die geval was met Jannes en Jambres.”</vt:lpstr>
      <vt:lpstr>Matt. 6:24 “Niemand kan vir twee base tegelyk werk nie. Hy sal óf die een minder ag en die ander een hoër, óf vir die een meer oorhê en die ander een afskeep. Julle kan nie God én Mammon dien nie.”</vt:lpstr>
      <vt:lpstr>Eks. 20:5 “Jy mag hulle nie vereer of dien nie, want Ek, die Here jou God, eis onverdeelde trou aan My.”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Kor. 2:10-15  Die nood aan verandering/vernuwing </dc:title>
  <dc:creator>Windows User</dc:creator>
  <cp:lastModifiedBy>Windows User</cp:lastModifiedBy>
  <cp:revision>1</cp:revision>
  <dcterms:created xsi:type="dcterms:W3CDTF">2026-05-19T05:59:41Z</dcterms:created>
  <dcterms:modified xsi:type="dcterms:W3CDTF">2026-05-19T06:04:55Z</dcterms:modified>
</cp:coreProperties>
</file>