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31" autoAdjust="0"/>
    <p:restoredTop sz="94660"/>
  </p:normalViewPr>
  <p:slideViewPr>
    <p:cSldViewPr>
      <p:cViewPr varScale="1">
        <p:scale>
          <a:sx n="149" d="100"/>
          <a:sy n="149" d="100"/>
        </p:scale>
        <p:origin x="-102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60F072-52E7-4196-B5C6-85AE352133F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0F16A2-7DDF-4C07-AE0A-50773F70A8B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60F072-52E7-4196-B5C6-85AE352133F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0F16A2-7DDF-4C07-AE0A-50773F70A8B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60F072-52E7-4196-B5C6-85AE352133F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0F16A2-7DDF-4C07-AE0A-50773F70A8B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60F072-52E7-4196-B5C6-85AE352133F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0F16A2-7DDF-4C07-AE0A-50773F70A8B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60F072-52E7-4196-B5C6-85AE352133F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0F16A2-7DDF-4C07-AE0A-50773F70A8B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60F072-52E7-4196-B5C6-85AE352133F4}"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0F16A2-7DDF-4C07-AE0A-50773F70A8B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60F072-52E7-4196-B5C6-85AE352133F4}" type="datetimeFigureOut">
              <a:rPr lang="en-US" smtClean="0"/>
              <a:t>5/22/2026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0F16A2-7DDF-4C07-AE0A-50773F70A8B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60F072-52E7-4196-B5C6-85AE352133F4}" type="datetimeFigureOut">
              <a:rPr lang="en-US" smtClean="0"/>
              <a:t>5/22/2026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0F16A2-7DDF-4C07-AE0A-50773F70A8B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60F072-52E7-4196-B5C6-85AE352133F4}" type="datetimeFigureOut">
              <a:rPr lang="en-US" smtClean="0"/>
              <a:t>5/22/2026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0F16A2-7DDF-4C07-AE0A-50773F70A8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60F072-52E7-4196-B5C6-85AE352133F4}"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0F16A2-7DDF-4C07-AE0A-50773F70A8B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60F072-52E7-4196-B5C6-85AE352133F4}"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0F16A2-7DDF-4C07-AE0A-50773F70A8B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060F072-52E7-4196-B5C6-85AE352133F4}" type="datetimeFigureOut">
              <a:rPr lang="en-US" smtClean="0"/>
              <a:t>5/22/2026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80F16A2-7DDF-4C07-AE0A-50773F70A8B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Ef. 5:18</a:t>
            </a:r>
            <a:r>
              <a:rPr lang="af-ZA" b="1" dirty="0"/>
              <a:t>	</a:t>
            </a:r>
            <a:r>
              <a:rPr lang="af-ZA" b="1" dirty="0" smtClean="0"/>
              <a:t/>
            </a:r>
            <a:br>
              <a:rPr lang="af-ZA" b="1" dirty="0" smtClean="0"/>
            </a:br>
            <a:r>
              <a:rPr lang="af-ZA" b="1" dirty="0"/>
              <a:t/>
            </a:r>
            <a:br>
              <a:rPr lang="af-ZA" b="1" dirty="0"/>
            </a:br>
            <a:r>
              <a:rPr lang="af-ZA" b="1" dirty="0" smtClean="0"/>
              <a:t>Vervul </a:t>
            </a:r>
            <a:r>
              <a:rPr lang="af-ZA" b="1" dirty="0"/>
              <a:t>met die Heilig Gees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28:20</a:t>
            </a:r>
            <a:r>
              <a:rPr lang="af-ZA" i="1" dirty="0"/>
              <a:t>	</a:t>
            </a:r>
            <a:r>
              <a:rPr lang="af-ZA" i="1" dirty="0" smtClean="0"/>
              <a:t/>
            </a:r>
            <a:br>
              <a:rPr lang="af-ZA" i="1" dirty="0" smtClean="0"/>
            </a:br>
            <a:r>
              <a:rPr lang="af-ZA" i="1" dirty="0" smtClean="0"/>
              <a:t>“</a:t>
            </a:r>
            <a:r>
              <a:rPr lang="af-ZA" i="1" dirty="0"/>
              <a:t>En onthou: Ek is by julle al die dae tot die voleinding van die wêreld.”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Religious contentment is the enemy of the spiritual life always</a:t>
            </a:r>
            <a:r>
              <a:rPr lang="af-ZA" i="1" dirty="0" smtClean="0"/>
              <a:t>...</a:t>
            </a:r>
            <a:br>
              <a:rPr lang="af-ZA" i="1" dirty="0" smtClean="0"/>
            </a:br>
            <a:r>
              <a:rPr lang="af-ZA" i="1" dirty="0"/>
              <a:t/>
            </a:r>
            <a:br>
              <a:rPr lang="af-ZA" i="1" dirty="0"/>
            </a:br>
            <a:r>
              <a:rPr lang="af-ZA" i="1" dirty="0" smtClean="0"/>
              <a:t>No </a:t>
            </a:r>
            <a:r>
              <a:rPr lang="af-ZA" i="1" dirty="0"/>
              <a:t>one ever enjoyed a cross, just as no one ever enjoyed a gallow</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Almost all Christians want to be full of the Spirit. Only a few want to be filled with the Spirit</a:t>
            </a:r>
            <a:r>
              <a:rPr lang="af-ZA" i="1" dirty="0" smtClean="0"/>
              <a:t>...</a:t>
            </a:r>
            <a:br>
              <a:rPr lang="af-ZA" i="1" dirty="0" smtClean="0"/>
            </a:br>
            <a:r>
              <a:rPr lang="af-ZA" i="1" dirty="0"/>
              <a:t/>
            </a:r>
            <a:br>
              <a:rPr lang="af-ZA" i="1" dirty="0"/>
            </a:br>
            <a:r>
              <a:rPr lang="af-ZA" i="1" dirty="0" smtClean="0"/>
              <a:t>					</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t>A.W. Towzer</a:t>
            </a:r>
            <a:r>
              <a:rPr lang="af-ZA" i="1" dirty="0"/>
              <a:t>	“The church can have light only as it is full of the Spirit, and it can be full only as the members that compose it are filled individually.”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The </a:t>
            </a:r>
            <a:r>
              <a:rPr lang="af-ZA" i="1" dirty="0"/>
              <a:t>church can have light only as it is full of the Spirit, and it can be full only as the members that compose it are filled individually.”</a:t>
            </a:r>
            <a:r>
              <a:rPr lang="en-US" dirty="0"/>
              <a:t/>
            </a:r>
            <a:br>
              <a:rPr lang="en-US" dirty="0"/>
            </a:br>
            <a:r>
              <a:rPr lang="en-US" dirty="0" smtClean="0"/>
              <a:t/>
            </a:r>
            <a:br>
              <a:rPr lang="en-US" dirty="0" smtClean="0"/>
            </a:br>
            <a:r>
              <a:rPr lang="en-US"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Hand. </a:t>
            </a:r>
            <a:r>
              <a:rPr lang="af-ZA" b="1" dirty="0" smtClean="0">
                <a:solidFill>
                  <a:srgbClr val="00B050"/>
                </a:solidFill>
              </a:rPr>
              <a:t>1:4</a:t>
            </a:r>
            <a:r>
              <a:rPr lang="af-ZA" b="1" i="1" dirty="0" smtClean="0"/>
              <a:t/>
            </a:r>
            <a:br>
              <a:rPr lang="af-ZA" b="1" i="1" dirty="0" smtClean="0"/>
            </a:br>
            <a:r>
              <a:rPr lang="af-ZA" i="1" dirty="0" smtClean="0"/>
              <a:t>Terwyl </a:t>
            </a:r>
            <a:r>
              <a:rPr lang="af-ZA" i="1" dirty="0"/>
              <a:t>Hy 'n keer saam met hulle aan tafel was, het Hy hulle beveel: </a:t>
            </a:r>
            <a:r>
              <a:rPr lang="af-ZA" i="1" dirty="0" smtClean="0"/>
              <a:t/>
            </a:r>
            <a:br>
              <a:rPr lang="af-ZA" i="1" dirty="0" smtClean="0"/>
            </a:br>
            <a:r>
              <a:rPr lang="af-ZA" i="1" dirty="0" smtClean="0"/>
              <a:t>“</a:t>
            </a:r>
            <a:r>
              <a:rPr lang="af-ZA" i="1" dirty="0"/>
              <a:t>Moenie van Jerusalem af weggaan nie, maar bly wag op die gawe wat die Vader belowe het, soos julle van My gehoor het.”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Hand. </a:t>
            </a:r>
            <a:r>
              <a:rPr lang="af-ZA" b="1" dirty="0" smtClean="0">
                <a:solidFill>
                  <a:srgbClr val="00B050"/>
                </a:solidFill>
              </a:rPr>
              <a:t>1:8</a:t>
            </a:r>
            <a:r>
              <a:rPr lang="af-ZA" b="1" i="1" dirty="0" smtClean="0"/>
              <a:t/>
            </a:r>
            <a:br>
              <a:rPr lang="af-ZA" b="1" i="1" dirty="0" smtClean="0"/>
            </a:br>
            <a:r>
              <a:rPr lang="af-ZA" i="1" dirty="0" smtClean="0"/>
              <a:t>“Maar </a:t>
            </a:r>
            <a:r>
              <a:rPr lang="af-ZA" i="1" dirty="0"/>
              <a:t>julle sal krag ontvang wanneer die Heilige Gees oor julle kom, en julle sal my getuies wees in Jerusalem sowel as in die hele Judea en in Samaria en tot in die uithoeke van die wêreld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80</Words>
  <Application>Microsoft Office PowerPoint</Application>
  <PresentationFormat>On-screen Show (16:9)</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Ef. 5:18   Vervul met die Heilig Gees </vt:lpstr>
      <vt:lpstr>Slide 2</vt:lpstr>
      <vt:lpstr>“Almost all Christians want to be full of the Spirit. Only a few want to be filled with the Spirit...       </vt:lpstr>
      <vt:lpstr>A.W. Towzer “The church can have light only as it is full of the Spirit, and it can be full only as the members that compose it are filled individually.”</vt:lpstr>
      <vt:lpstr>The church can have light only as it is full of the Spirit, and it can be full only as the members that compose it are filled individually.”       A.W. Towzer</vt:lpstr>
      <vt:lpstr>Slide 6</vt:lpstr>
      <vt:lpstr>Hand. 1:4 Terwyl Hy 'n keer saam met hulle aan tafel was, het Hy hulle beveel:  “Moenie van Jerusalem af weggaan nie, maar bly wag op die gawe wat die Vader belowe het, soos julle van My gehoor het.”</vt:lpstr>
      <vt:lpstr>Hand. 1:8 “Maar julle sal krag ontvang wanneer die Heilige Gees oor julle kom, en julle sal my getuies wees in Jerusalem sowel as in die hele Judea en in Samaria en tot in die uithoeke van die wêreld.”</vt:lpstr>
      <vt:lpstr>Slide 9</vt:lpstr>
      <vt:lpstr>Matt. 28:20  “En onthou: Ek is by julle al die dae tot die voleinding van die wêreld.”</vt:lpstr>
      <vt:lpstr>Slide 11</vt:lpstr>
      <vt:lpstr>“Religious contentment is the enemy of the spiritual life always...  No one ever enjoyed a cross, just as no one ever enjoyed a gallow.”       A.W. Towzer</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5:18   Vervul met die Heilig Gees </dc:title>
  <dc:creator>Windows User</dc:creator>
  <cp:lastModifiedBy>Windows User</cp:lastModifiedBy>
  <cp:revision>1</cp:revision>
  <dcterms:created xsi:type="dcterms:W3CDTF">2026-05-22T05:48:30Z</dcterms:created>
  <dcterms:modified xsi:type="dcterms:W3CDTF">2026-05-22T05:53:10Z</dcterms:modified>
</cp:coreProperties>
</file>