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 id="2147483696" r:id="rId5"/>
    <p:sldMasterId id="2147483720" r:id="rId6"/>
    <p:sldMasterId id="2147483732" r:id="rId7"/>
  </p:sldMasterIdLst>
  <p:sldIdLst>
    <p:sldId id="295" r:id="rId8"/>
    <p:sldId id="256" r:id="rId9"/>
    <p:sldId id="257" r:id="rId10"/>
    <p:sldId id="262" r:id="rId11"/>
    <p:sldId id="258" r:id="rId12"/>
    <p:sldId id="265" r:id="rId13"/>
    <p:sldId id="266" r:id="rId14"/>
    <p:sldId id="296" r:id="rId15"/>
    <p:sldId id="297" r:id="rId16"/>
    <p:sldId id="298" r:id="rId17"/>
    <p:sldId id="259" r:id="rId18"/>
    <p:sldId id="299" r:id="rId19"/>
    <p:sldId id="300" r:id="rId20"/>
    <p:sldId id="301" r:id="rId21"/>
    <p:sldId id="260" r:id="rId22"/>
    <p:sldId id="302" r:id="rId23"/>
    <p:sldId id="303" r:id="rId24"/>
    <p:sldId id="304" r:id="rId25"/>
    <p:sldId id="305" r:id="rId26"/>
    <p:sldId id="306" r:id="rId27"/>
    <p:sldId id="307" r:id="rId28"/>
    <p:sldId id="308" r:id="rId29"/>
    <p:sldId id="309" r:id="rId30"/>
    <p:sldId id="310" r:id="rId31"/>
    <p:sldId id="261" r:id="rId32"/>
    <p:sldId id="311" r:id="rId33"/>
    <p:sldId id="263" r:id="rId34"/>
    <p:sldId id="264" r:id="rId35"/>
    <p:sldId id="312" r:id="rId36"/>
    <p:sldId id="313" r:id="rId37"/>
    <p:sldId id="267" r:id="rId38"/>
    <p:sldId id="292" r:id="rId39"/>
    <p:sldId id="293" r:id="rId40"/>
    <p:sldId id="294" r:id="rId41"/>
    <p:sldId id="314" r:id="rId42"/>
    <p:sldId id="315" r:id="rId43"/>
    <p:sldId id="316" r:id="rId44"/>
    <p:sldId id="339" r:id="rId45"/>
    <p:sldId id="340" r:id="rId46"/>
    <p:sldId id="341" r:id="rId47"/>
    <p:sldId id="342" r:id="rId48"/>
    <p:sldId id="328" r:id="rId49"/>
    <p:sldId id="329" r:id="rId50"/>
    <p:sldId id="330" r:id="rId51"/>
    <p:sldId id="331" r:id="rId52"/>
    <p:sldId id="343" r:id="rId53"/>
    <p:sldId id="344" r:id="rId54"/>
    <p:sldId id="345" r:id="rId55"/>
    <p:sldId id="346" r:id="rId56"/>
    <p:sldId id="347" r:id="rId57"/>
    <p:sldId id="348" r:id="rId58"/>
    <p:sldId id="332" r:id="rId59"/>
    <p:sldId id="333" r:id="rId60"/>
    <p:sldId id="334" r:id="rId61"/>
    <p:sldId id="335" r:id="rId62"/>
    <p:sldId id="336" r:id="rId63"/>
    <p:sldId id="337" r:id="rId64"/>
    <p:sldId id="338" r:id="rId6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15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19.xml"/><Relationship Id="rId21" Type="http://schemas.openxmlformats.org/officeDocument/2006/relationships/slide" Target="slides/slide14.xml"/><Relationship Id="rId42" Type="http://schemas.openxmlformats.org/officeDocument/2006/relationships/slide" Target="slides/slide35.xml"/><Relationship Id="rId47" Type="http://schemas.openxmlformats.org/officeDocument/2006/relationships/slide" Target="slides/slide40.xml"/><Relationship Id="rId63" Type="http://schemas.openxmlformats.org/officeDocument/2006/relationships/slide" Target="slides/slide56.xml"/><Relationship Id="rId68" Type="http://schemas.openxmlformats.org/officeDocument/2006/relationships/theme" Target="theme/theme1.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9.xml"/><Relationship Id="rId29" Type="http://schemas.openxmlformats.org/officeDocument/2006/relationships/slide" Target="slides/slide22.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slide" Target="slides/slide30.xml"/><Relationship Id="rId40" Type="http://schemas.openxmlformats.org/officeDocument/2006/relationships/slide" Target="slides/slide33.xml"/><Relationship Id="rId45" Type="http://schemas.openxmlformats.org/officeDocument/2006/relationships/slide" Target="slides/slide38.xml"/><Relationship Id="rId53" Type="http://schemas.openxmlformats.org/officeDocument/2006/relationships/slide" Target="slides/slide46.xml"/><Relationship Id="rId58" Type="http://schemas.openxmlformats.org/officeDocument/2006/relationships/slide" Target="slides/slide51.xml"/><Relationship Id="rId66" Type="http://schemas.openxmlformats.org/officeDocument/2006/relationships/presProps" Target="presProps.xml"/><Relationship Id="rId5" Type="http://schemas.openxmlformats.org/officeDocument/2006/relationships/slideMaster" Target="slideMasters/slideMaster5.xml"/><Relationship Id="rId61" Type="http://schemas.openxmlformats.org/officeDocument/2006/relationships/slide" Target="slides/slide54.xml"/><Relationship Id="rId19" Type="http://schemas.openxmlformats.org/officeDocument/2006/relationships/slide" Target="slides/slide1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slide" Target="slides/slide36.xml"/><Relationship Id="rId48" Type="http://schemas.openxmlformats.org/officeDocument/2006/relationships/slide" Target="slides/slide41.xml"/><Relationship Id="rId56" Type="http://schemas.openxmlformats.org/officeDocument/2006/relationships/slide" Target="slides/slide49.xml"/><Relationship Id="rId64" Type="http://schemas.openxmlformats.org/officeDocument/2006/relationships/slide" Target="slides/slide57.xml"/><Relationship Id="rId69" Type="http://schemas.openxmlformats.org/officeDocument/2006/relationships/tableStyles" Target="tableStyles.xml"/><Relationship Id="rId8" Type="http://schemas.openxmlformats.org/officeDocument/2006/relationships/slide" Target="slides/slide1.xml"/><Relationship Id="rId51" Type="http://schemas.openxmlformats.org/officeDocument/2006/relationships/slide" Target="slides/slide44.xml"/><Relationship Id="rId3" Type="http://schemas.openxmlformats.org/officeDocument/2006/relationships/slideMaster" Target="slideMasters/slideMaster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46" Type="http://schemas.openxmlformats.org/officeDocument/2006/relationships/slide" Target="slides/slide39.xml"/><Relationship Id="rId59" Type="http://schemas.openxmlformats.org/officeDocument/2006/relationships/slide" Target="slides/slide52.xml"/><Relationship Id="rId67" Type="http://schemas.openxmlformats.org/officeDocument/2006/relationships/viewProps" Target="viewProps.xml"/><Relationship Id="rId20" Type="http://schemas.openxmlformats.org/officeDocument/2006/relationships/slide" Target="slides/slide13.xml"/><Relationship Id="rId41" Type="http://schemas.openxmlformats.org/officeDocument/2006/relationships/slide" Target="slides/slide34.xml"/><Relationship Id="rId54" Type="http://schemas.openxmlformats.org/officeDocument/2006/relationships/slide" Target="slides/slide47.xml"/><Relationship Id="rId62" Type="http://schemas.openxmlformats.org/officeDocument/2006/relationships/slide" Target="slides/slide55.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49" Type="http://schemas.openxmlformats.org/officeDocument/2006/relationships/slide" Target="slides/slide42.xml"/><Relationship Id="rId57" Type="http://schemas.openxmlformats.org/officeDocument/2006/relationships/slide" Target="slides/slide50.xml"/><Relationship Id="rId10" Type="http://schemas.openxmlformats.org/officeDocument/2006/relationships/slide" Target="slides/slide3.xml"/><Relationship Id="rId31" Type="http://schemas.openxmlformats.org/officeDocument/2006/relationships/slide" Target="slides/slide24.xml"/><Relationship Id="rId44" Type="http://schemas.openxmlformats.org/officeDocument/2006/relationships/slide" Target="slides/slide37.xml"/><Relationship Id="rId52" Type="http://schemas.openxmlformats.org/officeDocument/2006/relationships/slide" Target="slides/slide45.xml"/><Relationship Id="rId60" Type="http://schemas.openxmlformats.org/officeDocument/2006/relationships/slide" Target="slides/slide53.xml"/><Relationship Id="rId65" Type="http://schemas.openxmlformats.org/officeDocument/2006/relationships/slide" Target="slides/slide58.xml"/><Relationship Id="rId4" Type="http://schemas.openxmlformats.org/officeDocument/2006/relationships/slideMaster" Target="slideMasters/slideMaster4.xml"/><Relationship Id="rId9" Type="http://schemas.openxmlformats.org/officeDocument/2006/relationships/slide" Target="slides/slide2.xml"/><Relationship Id="rId13" Type="http://schemas.openxmlformats.org/officeDocument/2006/relationships/slide" Target="slides/slide6.xml"/><Relationship Id="rId18" Type="http://schemas.openxmlformats.org/officeDocument/2006/relationships/slide" Target="slides/slide11.xml"/><Relationship Id="rId39" Type="http://schemas.openxmlformats.org/officeDocument/2006/relationships/slide" Target="slides/slide32.xml"/><Relationship Id="rId34" Type="http://schemas.openxmlformats.org/officeDocument/2006/relationships/slide" Target="slides/slide27.xml"/><Relationship Id="rId50" Type="http://schemas.openxmlformats.org/officeDocument/2006/relationships/slide" Target="slides/slide43.xml"/><Relationship Id="rId55"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28BB5C-45CF-A501-2694-FE7B4C34FE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ZA"/>
          </a:p>
        </p:txBody>
      </p:sp>
      <p:sp>
        <p:nvSpPr>
          <p:cNvPr id="3" name="Subtitle 2">
            <a:extLst>
              <a:ext uri="{FF2B5EF4-FFF2-40B4-BE49-F238E27FC236}">
                <a16:creationId xmlns:a16="http://schemas.microsoft.com/office/drawing/2014/main" id="{1CCD7B7D-2029-0F98-8BA1-CE8C635CB36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a:p>
        </p:txBody>
      </p:sp>
      <p:sp>
        <p:nvSpPr>
          <p:cNvPr id="4" name="Date Placeholder 3">
            <a:extLst>
              <a:ext uri="{FF2B5EF4-FFF2-40B4-BE49-F238E27FC236}">
                <a16:creationId xmlns:a16="http://schemas.microsoft.com/office/drawing/2014/main" id="{562E9653-2E55-1C71-68E5-0FB4C4663855}"/>
              </a:ext>
            </a:extLst>
          </p:cNvPr>
          <p:cNvSpPr>
            <a:spLocks noGrp="1"/>
          </p:cNvSpPr>
          <p:nvPr>
            <p:ph type="dt" sz="half" idx="10"/>
          </p:nvPr>
        </p:nvSpPr>
        <p:spPr/>
        <p:txBody>
          <a:bodyPr/>
          <a:lstStyle/>
          <a:p>
            <a:fld id="{0C46A597-F909-4677-A406-6672D57E149D}" type="datetimeFigureOut">
              <a:rPr lang="en-ZA" smtClean="0"/>
              <a:t>2026/06/26</a:t>
            </a:fld>
            <a:endParaRPr lang="en-ZA"/>
          </a:p>
        </p:txBody>
      </p:sp>
      <p:sp>
        <p:nvSpPr>
          <p:cNvPr id="5" name="Footer Placeholder 4">
            <a:extLst>
              <a:ext uri="{FF2B5EF4-FFF2-40B4-BE49-F238E27FC236}">
                <a16:creationId xmlns:a16="http://schemas.microsoft.com/office/drawing/2014/main" id="{81D1A15F-6235-90C9-3260-C5A4C3B57E37}"/>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53C2FA4D-1E43-2068-087A-779397DCF436}"/>
              </a:ext>
            </a:extLst>
          </p:cNvPr>
          <p:cNvSpPr>
            <a:spLocks noGrp="1"/>
          </p:cNvSpPr>
          <p:nvPr>
            <p:ph type="sldNum" sz="quarter" idx="12"/>
          </p:nvPr>
        </p:nvSpPr>
        <p:spPr/>
        <p:txBody>
          <a:bodyPr/>
          <a:lstStyle/>
          <a:p>
            <a:fld id="{F05A1D0E-B923-4AD8-9647-F5E8884D2960}" type="slidenum">
              <a:rPr lang="en-ZA" smtClean="0"/>
              <a:t>‹#›</a:t>
            </a:fld>
            <a:endParaRPr lang="en-ZA"/>
          </a:p>
        </p:txBody>
      </p:sp>
    </p:spTree>
    <p:extLst>
      <p:ext uri="{BB962C8B-B14F-4D97-AF65-F5344CB8AC3E}">
        <p14:creationId xmlns:p14="http://schemas.microsoft.com/office/powerpoint/2010/main" val="1318174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0DB04-1148-FD4C-5AF0-20915E42DFF8}"/>
              </a:ext>
            </a:extLst>
          </p:cNvPr>
          <p:cNvSpPr>
            <a:spLocks noGrp="1"/>
          </p:cNvSpPr>
          <p:nvPr>
            <p:ph type="title"/>
          </p:nvPr>
        </p:nvSpPr>
        <p:spPr/>
        <p:txBody>
          <a:bodyPr/>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F5F71D14-D853-2F27-CC1B-26C55A65349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82F0E747-137F-56EC-5C0E-8D559F09762E}"/>
              </a:ext>
            </a:extLst>
          </p:cNvPr>
          <p:cNvSpPr>
            <a:spLocks noGrp="1"/>
          </p:cNvSpPr>
          <p:nvPr>
            <p:ph type="dt" sz="half" idx="10"/>
          </p:nvPr>
        </p:nvSpPr>
        <p:spPr/>
        <p:txBody>
          <a:bodyPr/>
          <a:lstStyle/>
          <a:p>
            <a:fld id="{0C46A597-F909-4677-A406-6672D57E149D}" type="datetimeFigureOut">
              <a:rPr lang="en-ZA" smtClean="0"/>
              <a:t>2026/06/26</a:t>
            </a:fld>
            <a:endParaRPr lang="en-ZA"/>
          </a:p>
        </p:txBody>
      </p:sp>
      <p:sp>
        <p:nvSpPr>
          <p:cNvPr id="5" name="Footer Placeholder 4">
            <a:extLst>
              <a:ext uri="{FF2B5EF4-FFF2-40B4-BE49-F238E27FC236}">
                <a16:creationId xmlns:a16="http://schemas.microsoft.com/office/drawing/2014/main" id="{7103AF76-4F99-0A69-8997-067DEF372019}"/>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4A317B48-0D6F-226E-F98F-D3FB5D7371E9}"/>
              </a:ext>
            </a:extLst>
          </p:cNvPr>
          <p:cNvSpPr>
            <a:spLocks noGrp="1"/>
          </p:cNvSpPr>
          <p:nvPr>
            <p:ph type="sldNum" sz="quarter" idx="12"/>
          </p:nvPr>
        </p:nvSpPr>
        <p:spPr/>
        <p:txBody>
          <a:bodyPr/>
          <a:lstStyle/>
          <a:p>
            <a:fld id="{F05A1D0E-B923-4AD8-9647-F5E8884D2960}" type="slidenum">
              <a:rPr lang="en-ZA" smtClean="0"/>
              <a:t>‹#›</a:t>
            </a:fld>
            <a:endParaRPr lang="en-ZA"/>
          </a:p>
        </p:txBody>
      </p:sp>
    </p:spTree>
    <p:extLst>
      <p:ext uri="{BB962C8B-B14F-4D97-AF65-F5344CB8AC3E}">
        <p14:creationId xmlns:p14="http://schemas.microsoft.com/office/powerpoint/2010/main" val="8648168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48E8A7A-DB29-058A-E5BD-8908F191E30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4C1FB43D-8B53-3DBD-C0DF-9ACB63CD69D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2D4A34CF-4A2D-0421-874C-B7690193B50F}"/>
              </a:ext>
            </a:extLst>
          </p:cNvPr>
          <p:cNvSpPr>
            <a:spLocks noGrp="1"/>
          </p:cNvSpPr>
          <p:nvPr>
            <p:ph type="dt" sz="half" idx="10"/>
          </p:nvPr>
        </p:nvSpPr>
        <p:spPr/>
        <p:txBody>
          <a:bodyPr/>
          <a:lstStyle/>
          <a:p>
            <a:fld id="{0C46A597-F909-4677-A406-6672D57E149D}" type="datetimeFigureOut">
              <a:rPr lang="en-ZA" smtClean="0"/>
              <a:t>2026/06/26</a:t>
            </a:fld>
            <a:endParaRPr lang="en-ZA"/>
          </a:p>
        </p:txBody>
      </p:sp>
      <p:sp>
        <p:nvSpPr>
          <p:cNvPr id="5" name="Footer Placeholder 4">
            <a:extLst>
              <a:ext uri="{FF2B5EF4-FFF2-40B4-BE49-F238E27FC236}">
                <a16:creationId xmlns:a16="http://schemas.microsoft.com/office/drawing/2014/main" id="{161894FD-D951-8069-7964-5F6E3D931484}"/>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6C389FD6-8623-7525-534C-A0C002DA1EC5}"/>
              </a:ext>
            </a:extLst>
          </p:cNvPr>
          <p:cNvSpPr>
            <a:spLocks noGrp="1"/>
          </p:cNvSpPr>
          <p:nvPr>
            <p:ph type="sldNum" sz="quarter" idx="12"/>
          </p:nvPr>
        </p:nvSpPr>
        <p:spPr/>
        <p:txBody>
          <a:bodyPr/>
          <a:lstStyle/>
          <a:p>
            <a:fld id="{F05A1D0E-B923-4AD8-9647-F5E8884D2960}" type="slidenum">
              <a:rPr lang="en-ZA" smtClean="0"/>
              <a:t>‹#›</a:t>
            </a:fld>
            <a:endParaRPr lang="en-ZA"/>
          </a:p>
        </p:txBody>
      </p:sp>
    </p:spTree>
    <p:extLst>
      <p:ext uri="{BB962C8B-B14F-4D97-AF65-F5344CB8AC3E}">
        <p14:creationId xmlns:p14="http://schemas.microsoft.com/office/powerpoint/2010/main" val="36780372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ZA"/>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ZA"/>
          </a:p>
        </p:txBody>
      </p:sp>
      <p:sp>
        <p:nvSpPr>
          <p:cNvPr id="4" name="Date Placeholder 3"/>
          <p:cNvSpPr>
            <a:spLocks noGrp="1"/>
          </p:cNvSpPr>
          <p:nvPr>
            <p:ph type="dt" sz="half" idx="10"/>
          </p:nvPr>
        </p:nvSpPr>
        <p:spPr/>
        <p:txBody>
          <a:bodyPr/>
          <a:lstStyle/>
          <a:p>
            <a:fld id="{F0ACD0FE-CFE2-47DE-ACED-6F392F6A83BB}" type="datetimeFigureOut">
              <a:rPr lang="en-US" smtClean="0"/>
              <a:pPr/>
              <a:t>6/26/2026</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DCA0A2AF-D55B-4DA4-AA2D-EF297A73D456}" type="slidenum">
              <a:rPr lang="en-ZA" smtClean="0"/>
              <a:pPr/>
              <a:t>‹#›</a:t>
            </a:fld>
            <a:endParaRPr lang="en-ZA"/>
          </a:p>
        </p:txBody>
      </p:sp>
    </p:spTree>
    <p:extLst>
      <p:ext uri="{BB962C8B-B14F-4D97-AF65-F5344CB8AC3E}">
        <p14:creationId xmlns:p14="http://schemas.microsoft.com/office/powerpoint/2010/main" val="42798689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p>
            <a:fld id="{F0ACD0FE-CFE2-47DE-ACED-6F392F6A83BB}" type="datetimeFigureOut">
              <a:rPr lang="en-US" smtClean="0"/>
              <a:pPr/>
              <a:t>6/26/2026</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DCA0A2AF-D55B-4DA4-AA2D-EF297A73D456}" type="slidenum">
              <a:rPr lang="en-ZA" smtClean="0"/>
              <a:pPr/>
              <a:t>‹#›</a:t>
            </a:fld>
            <a:endParaRPr lang="en-ZA"/>
          </a:p>
        </p:txBody>
      </p:sp>
    </p:spTree>
    <p:extLst>
      <p:ext uri="{BB962C8B-B14F-4D97-AF65-F5344CB8AC3E}">
        <p14:creationId xmlns:p14="http://schemas.microsoft.com/office/powerpoint/2010/main" val="27844353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ZA"/>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ACD0FE-CFE2-47DE-ACED-6F392F6A83BB}" type="datetimeFigureOut">
              <a:rPr lang="en-US" smtClean="0"/>
              <a:pPr/>
              <a:t>6/26/2026</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DCA0A2AF-D55B-4DA4-AA2D-EF297A73D456}" type="slidenum">
              <a:rPr lang="en-ZA" smtClean="0"/>
              <a:pPr/>
              <a:t>‹#›</a:t>
            </a:fld>
            <a:endParaRPr lang="en-ZA"/>
          </a:p>
        </p:txBody>
      </p:sp>
    </p:spTree>
    <p:extLst>
      <p:ext uri="{BB962C8B-B14F-4D97-AF65-F5344CB8AC3E}">
        <p14:creationId xmlns:p14="http://schemas.microsoft.com/office/powerpoint/2010/main" val="15252407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p:cNvSpPr>
            <a:spLocks noGrp="1"/>
          </p:cNvSpPr>
          <p:nvPr>
            <p:ph type="dt" sz="half" idx="10"/>
          </p:nvPr>
        </p:nvSpPr>
        <p:spPr/>
        <p:txBody>
          <a:bodyPr/>
          <a:lstStyle/>
          <a:p>
            <a:fld id="{F0ACD0FE-CFE2-47DE-ACED-6F392F6A83BB}" type="datetimeFigureOut">
              <a:rPr lang="en-US" smtClean="0"/>
              <a:pPr/>
              <a:t>6/26/2026</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DCA0A2AF-D55B-4DA4-AA2D-EF297A73D456}" type="slidenum">
              <a:rPr lang="en-ZA" smtClean="0"/>
              <a:pPr/>
              <a:t>‹#›</a:t>
            </a:fld>
            <a:endParaRPr lang="en-ZA"/>
          </a:p>
        </p:txBody>
      </p:sp>
    </p:spTree>
    <p:extLst>
      <p:ext uri="{BB962C8B-B14F-4D97-AF65-F5344CB8AC3E}">
        <p14:creationId xmlns:p14="http://schemas.microsoft.com/office/powerpoint/2010/main" val="23120528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ZA"/>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p:cNvSpPr>
            <a:spLocks noGrp="1"/>
          </p:cNvSpPr>
          <p:nvPr>
            <p:ph type="dt" sz="half" idx="10"/>
          </p:nvPr>
        </p:nvSpPr>
        <p:spPr/>
        <p:txBody>
          <a:bodyPr/>
          <a:lstStyle/>
          <a:p>
            <a:fld id="{F0ACD0FE-CFE2-47DE-ACED-6F392F6A83BB}" type="datetimeFigureOut">
              <a:rPr lang="en-US" smtClean="0"/>
              <a:pPr/>
              <a:t>6/26/2026</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DCA0A2AF-D55B-4DA4-AA2D-EF297A73D456}" type="slidenum">
              <a:rPr lang="en-ZA" smtClean="0"/>
              <a:pPr/>
              <a:t>‹#›</a:t>
            </a:fld>
            <a:endParaRPr lang="en-ZA"/>
          </a:p>
        </p:txBody>
      </p:sp>
    </p:spTree>
    <p:extLst>
      <p:ext uri="{BB962C8B-B14F-4D97-AF65-F5344CB8AC3E}">
        <p14:creationId xmlns:p14="http://schemas.microsoft.com/office/powerpoint/2010/main" val="26210546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Date Placeholder 2"/>
          <p:cNvSpPr>
            <a:spLocks noGrp="1"/>
          </p:cNvSpPr>
          <p:nvPr>
            <p:ph type="dt" sz="half" idx="10"/>
          </p:nvPr>
        </p:nvSpPr>
        <p:spPr/>
        <p:txBody>
          <a:bodyPr/>
          <a:lstStyle/>
          <a:p>
            <a:fld id="{F0ACD0FE-CFE2-47DE-ACED-6F392F6A83BB}" type="datetimeFigureOut">
              <a:rPr lang="en-US" smtClean="0"/>
              <a:pPr/>
              <a:t>6/26/2026</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DCA0A2AF-D55B-4DA4-AA2D-EF297A73D456}" type="slidenum">
              <a:rPr lang="en-ZA" smtClean="0"/>
              <a:pPr/>
              <a:t>‹#›</a:t>
            </a:fld>
            <a:endParaRPr lang="en-ZA"/>
          </a:p>
        </p:txBody>
      </p:sp>
    </p:spTree>
    <p:extLst>
      <p:ext uri="{BB962C8B-B14F-4D97-AF65-F5344CB8AC3E}">
        <p14:creationId xmlns:p14="http://schemas.microsoft.com/office/powerpoint/2010/main" val="204740216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ACD0FE-CFE2-47DE-ACED-6F392F6A83BB}" type="datetimeFigureOut">
              <a:rPr lang="en-US" smtClean="0"/>
              <a:pPr/>
              <a:t>6/26/2026</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DCA0A2AF-D55B-4DA4-AA2D-EF297A73D456}" type="slidenum">
              <a:rPr lang="en-ZA" smtClean="0"/>
              <a:pPr/>
              <a:t>‹#›</a:t>
            </a:fld>
            <a:endParaRPr lang="en-ZA"/>
          </a:p>
        </p:txBody>
      </p:sp>
    </p:spTree>
    <p:extLst>
      <p:ext uri="{BB962C8B-B14F-4D97-AF65-F5344CB8AC3E}">
        <p14:creationId xmlns:p14="http://schemas.microsoft.com/office/powerpoint/2010/main" val="365497757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ZA"/>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0ACD0FE-CFE2-47DE-ACED-6F392F6A83BB}" type="datetimeFigureOut">
              <a:rPr lang="en-US" smtClean="0"/>
              <a:pPr/>
              <a:t>6/26/2026</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DCA0A2AF-D55B-4DA4-AA2D-EF297A73D456}" type="slidenum">
              <a:rPr lang="en-ZA" smtClean="0"/>
              <a:pPr/>
              <a:t>‹#›</a:t>
            </a:fld>
            <a:endParaRPr lang="en-ZA"/>
          </a:p>
        </p:txBody>
      </p:sp>
    </p:spTree>
    <p:extLst>
      <p:ext uri="{BB962C8B-B14F-4D97-AF65-F5344CB8AC3E}">
        <p14:creationId xmlns:p14="http://schemas.microsoft.com/office/powerpoint/2010/main" val="40551828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90E74-CD2A-ABD3-B80C-07414168D5CC}"/>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80A5D2A3-1D56-ED56-A13B-6DBA2C3C7FD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B7DC7054-615B-B568-8E9B-2BC80FC0FE8D}"/>
              </a:ext>
            </a:extLst>
          </p:cNvPr>
          <p:cNvSpPr>
            <a:spLocks noGrp="1"/>
          </p:cNvSpPr>
          <p:nvPr>
            <p:ph type="dt" sz="half" idx="10"/>
          </p:nvPr>
        </p:nvSpPr>
        <p:spPr/>
        <p:txBody>
          <a:bodyPr/>
          <a:lstStyle/>
          <a:p>
            <a:fld id="{0C46A597-F909-4677-A406-6672D57E149D}" type="datetimeFigureOut">
              <a:rPr lang="en-ZA" smtClean="0"/>
              <a:t>2026/06/26</a:t>
            </a:fld>
            <a:endParaRPr lang="en-ZA"/>
          </a:p>
        </p:txBody>
      </p:sp>
      <p:sp>
        <p:nvSpPr>
          <p:cNvPr id="5" name="Footer Placeholder 4">
            <a:extLst>
              <a:ext uri="{FF2B5EF4-FFF2-40B4-BE49-F238E27FC236}">
                <a16:creationId xmlns:a16="http://schemas.microsoft.com/office/drawing/2014/main" id="{31F29EFF-83AD-F987-0419-64FDCBD25C0C}"/>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C9F58D6B-7E37-95AE-638F-94CD50FAA461}"/>
              </a:ext>
            </a:extLst>
          </p:cNvPr>
          <p:cNvSpPr>
            <a:spLocks noGrp="1"/>
          </p:cNvSpPr>
          <p:nvPr>
            <p:ph type="sldNum" sz="quarter" idx="12"/>
          </p:nvPr>
        </p:nvSpPr>
        <p:spPr/>
        <p:txBody>
          <a:bodyPr/>
          <a:lstStyle/>
          <a:p>
            <a:fld id="{F05A1D0E-B923-4AD8-9647-F5E8884D2960}" type="slidenum">
              <a:rPr lang="en-ZA" smtClean="0"/>
              <a:t>‹#›</a:t>
            </a:fld>
            <a:endParaRPr lang="en-ZA"/>
          </a:p>
        </p:txBody>
      </p:sp>
    </p:spTree>
    <p:extLst>
      <p:ext uri="{BB962C8B-B14F-4D97-AF65-F5344CB8AC3E}">
        <p14:creationId xmlns:p14="http://schemas.microsoft.com/office/powerpoint/2010/main" val="54058174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ZA"/>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0ACD0FE-CFE2-47DE-ACED-6F392F6A83BB}" type="datetimeFigureOut">
              <a:rPr lang="en-US" smtClean="0"/>
              <a:pPr/>
              <a:t>6/26/2026</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DCA0A2AF-D55B-4DA4-AA2D-EF297A73D456}" type="slidenum">
              <a:rPr lang="en-ZA" smtClean="0"/>
              <a:pPr/>
              <a:t>‹#›</a:t>
            </a:fld>
            <a:endParaRPr lang="en-ZA"/>
          </a:p>
        </p:txBody>
      </p:sp>
    </p:spTree>
    <p:extLst>
      <p:ext uri="{BB962C8B-B14F-4D97-AF65-F5344CB8AC3E}">
        <p14:creationId xmlns:p14="http://schemas.microsoft.com/office/powerpoint/2010/main" val="41558046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p>
            <a:fld id="{F0ACD0FE-CFE2-47DE-ACED-6F392F6A83BB}" type="datetimeFigureOut">
              <a:rPr lang="en-US" smtClean="0"/>
              <a:pPr/>
              <a:t>6/26/2026</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DCA0A2AF-D55B-4DA4-AA2D-EF297A73D456}" type="slidenum">
              <a:rPr lang="en-ZA" smtClean="0"/>
              <a:pPr/>
              <a:t>‹#›</a:t>
            </a:fld>
            <a:endParaRPr lang="en-ZA"/>
          </a:p>
        </p:txBody>
      </p:sp>
    </p:spTree>
    <p:extLst>
      <p:ext uri="{BB962C8B-B14F-4D97-AF65-F5344CB8AC3E}">
        <p14:creationId xmlns:p14="http://schemas.microsoft.com/office/powerpoint/2010/main" val="334420813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en-ZA"/>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p>
            <a:fld id="{F0ACD0FE-CFE2-47DE-ACED-6F392F6A83BB}" type="datetimeFigureOut">
              <a:rPr lang="en-US" smtClean="0"/>
              <a:pPr/>
              <a:t>6/26/2026</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DCA0A2AF-D55B-4DA4-AA2D-EF297A73D456}" type="slidenum">
              <a:rPr lang="en-ZA" smtClean="0"/>
              <a:pPr/>
              <a:t>‹#›</a:t>
            </a:fld>
            <a:endParaRPr lang="en-ZA"/>
          </a:p>
        </p:txBody>
      </p:sp>
    </p:spTree>
    <p:extLst>
      <p:ext uri="{BB962C8B-B14F-4D97-AF65-F5344CB8AC3E}">
        <p14:creationId xmlns:p14="http://schemas.microsoft.com/office/powerpoint/2010/main" val="38724276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ZA"/>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ZA"/>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9A5621C-C01D-4386-B141-98AE289EABC6}" type="slidenum">
              <a:rPr lang="en-US"/>
              <a:pPr/>
              <a:t>‹#›</a:t>
            </a:fld>
            <a:endParaRPr lang="en-US"/>
          </a:p>
        </p:txBody>
      </p:sp>
    </p:spTree>
    <p:extLst>
      <p:ext uri="{BB962C8B-B14F-4D97-AF65-F5344CB8AC3E}">
        <p14:creationId xmlns:p14="http://schemas.microsoft.com/office/powerpoint/2010/main" val="269206463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95D6251-C474-488C-9E10-810FB8A8CF3E}" type="slidenum">
              <a:rPr lang="en-US"/>
              <a:pPr/>
              <a:t>‹#›</a:t>
            </a:fld>
            <a:endParaRPr lang="en-US"/>
          </a:p>
        </p:txBody>
      </p:sp>
    </p:spTree>
    <p:extLst>
      <p:ext uri="{BB962C8B-B14F-4D97-AF65-F5344CB8AC3E}">
        <p14:creationId xmlns:p14="http://schemas.microsoft.com/office/powerpoint/2010/main" val="266234917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ZA"/>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0340672-8200-4367-980A-EDFD624D93AC}" type="slidenum">
              <a:rPr lang="en-US"/>
              <a:pPr/>
              <a:t>‹#›</a:t>
            </a:fld>
            <a:endParaRPr lang="en-US"/>
          </a:p>
        </p:txBody>
      </p:sp>
    </p:spTree>
    <p:extLst>
      <p:ext uri="{BB962C8B-B14F-4D97-AF65-F5344CB8AC3E}">
        <p14:creationId xmlns:p14="http://schemas.microsoft.com/office/powerpoint/2010/main" val="137326368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46560F0-042F-4BB9-A0D7-90995A57B306}" type="slidenum">
              <a:rPr lang="en-US"/>
              <a:pPr/>
              <a:t>‹#›</a:t>
            </a:fld>
            <a:endParaRPr lang="en-US"/>
          </a:p>
        </p:txBody>
      </p:sp>
    </p:spTree>
    <p:extLst>
      <p:ext uri="{BB962C8B-B14F-4D97-AF65-F5344CB8AC3E}">
        <p14:creationId xmlns:p14="http://schemas.microsoft.com/office/powerpoint/2010/main" val="272532502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ZA"/>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94563349-05FB-48FC-BCDD-F4AE78B8B7A2}" type="slidenum">
              <a:rPr lang="en-US"/>
              <a:pPr/>
              <a:t>‹#›</a:t>
            </a:fld>
            <a:endParaRPr lang="en-US"/>
          </a:p>
        </p:txBody>
      </p:sp>
    </p:spTree>
    <p:extLst>
      <p:ext uri="{BB962C8B-B14F-4D97-AF65-F5344CB8AC3E}">
        <p14:creationId xmlns:p14="http://schemas.microsoft.com/office/powerpoint/2010/main" val="373633220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E0F20BA2-5E24-4A99-9C60-8F07B38D2518}" type="slidenum">
              <a:rPr lang="en-US"/>
              <a:pPr/>
              <a:t>‹#›</a:t>
            </a:fld>
            <a:endParaRPr lang="en-US"/>
          </a:p>
        </p:txBody>
      </p:sp>
    </p:spTree>
    <p:extLst>
      <p:ext uri="{BB962C8B-B14F-4D97-AF65-F5344CB8AC3E}">
        <p14:creationId xmlns:p14="http://schemas.microsoft.com/office/powerpoint/2010/main" val="149864724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309A168B-694C-42FC-8C26-B489533B38C8}" type="slidenum">
              <a:rPr lang="en-US"/>
              <a:pPr/>
              <a:t>‹#›</a:t>
            </a:fld>
            <a:endParaRPr lang="en-US"/>
          </a:p>
        </p:txBody>
      </p:sp>
    </p:spTree>
    <p:extLst>
      <p:ext uri="{BB962C8B-B14F-4D97-AF65-F5344CB8AC3E}">
        <p14:creationId xmlns:p14="http://schemas.microsoft.com/office/powerpoint/2010/main" val="2583875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800A21-2DA4-D8B6-5A26-010C4344CBD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ZA"/>
          </a:p>
        </p:txBody>
      </p:sp>
      <p:sp>
        <p:nvSpPr>
          <p:cNvPr id="3" name="Text Placeholder 2">
            <a:extLst>
              <a:ext uri="{FF2B5EF4-FFF2-40B4-BE49-F238E27FC236}">
                <a16:creationId xmlns:a16="http://schemas.microsoft.com/office/drawing/2014/main" id="{FB3CE1CB-E591-D66E-0E41-FD024F6253C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D42BEA-8618-E2A8-07B8-15BC3223B163}"/>
              </a:ext>
            </a:extLst>
          </p:cNvPr>
          <p:cNvSpPr>
            <a:spLocks noGrp="1"/>
          </p:cNvSpPr>
          <p:nvPr>
            <p:ph type="dt" sz="half" idx="10"/>
          </p:nvPr>
        </p:nvSpPr>
        <p:spPr/>
        <p:txBody>
          <a:bodyPr/>
          <a:lstStyle/>
          <a:p>
            <a:fld id="{0C46A597-F909-4677-A406-6672D57E149D}" type="datetimeFigureOut">
              <a:rPr lang="en-ZA" smtClean="0"/>
              <a:t>2026/06/26</a:t>
            </a:fld>
            <a:endParaRPr lang="en-ZA"/>
          </a:p>
        </p:txBody>
      </p:sp>
      <p:sp>
        <p:nvSpPr>
          <p:cNvPr id="5" name="Footer Placeholder 4">
            <a:extLst>
              <a:ext uri="{FF2B5EF4-FFF2-40B4-BE49-F238E27FC236}">
                <a16:creationId xmlns:a16="http://schemas.microsoft.com/office/drawing/2014/main" id="{2F094B75-D6F6-EB70-18BF-BCE2E6F51B02}"/>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F0CF9142-AD2D-24CD-FA28-5131F2173594}"/>
              </a:ext>
            </a:extLst>
          </p:cNvPr>
          <p:cNvSpPr>
            <a:spLocks noGrp="1"/>
          </p:cNvSpPr>
          <p:nvPr>
            <p:ph type="sldNum" sz="quarter" idx="12"/>
          </p:nvPr>
        </p:nvSpPr>
        <p:spPr/>
        <p:txBody>
          <a:bodyPr/>
          <a:lstStyle/>
          <a:p>
            <a:fld id="{F05A1D0E-B923-4AD8-9647-F5E8884D2960}" type="slidenum">
              <a:rPr lang="en-ZA" smtClean="0"/>
              <a:t>‹#›</a:t>
            </a:fld>
            <a:endParaRPr lang="en-ZA"/>
          </a:p>
        </p:txBody>
      </p:sp>
    </p:spTree>
    <p:extLst>
      <p:ext uri="{BB962C8B-B14F-4D97-AF65-F5344CB8AC3E}">
        <p14:creationId xmlns:p14="http://schemas.microsoft.com/office/powerpoint/2010/main" val="213942877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ZA"/>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0229F3D-CC04-4034-8C66-7903C960FA2C}" type="slidenum">
              <a:rPr lang="en-US"/>
              <a:pPr/>
              <a:t>‹#›</a:t>
            </a:fld>
            <a:endParaRPr lang="en-US"/>
          </a:p>
        </p:txBody>
      </p:sp>
    </p:spTree>
    <p:extLst>
      <p:ext uri="{BB962C8B-B14F-4D97-AF65-F5344CB8AC3E}">
        <p14:creationId xmlns:p14="http://schemas.microsoft.com/office/powerpoint/2010/main" val="164946086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ZA"/>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C9448F5-6B83-4256-92B8-19644FDA32C1}" type="slidenum">
              <a:rPr lang="en-US"/>
              <a:pPr/>
              <a:t>‹#›</a:t>
            </a:fld>
            <a:endParaRPr lang="en-US"/>
          </a:p>
        </p:txBody>
      </p:sp>
    </p:spTree>
    <p:extLst>
      <p:ext uri="{BB962C8B-B14F-4D97-AF65-F5344CB8AC3E}">
        <p14:creationId xmlns:p14="http://schemas.microsoft.com/office/powerpoint/2010/main" val="14243806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5588819-9515-45CB-B457-EC8B9EC75063}" type="slidenum">
              <a:rPr lang="en-US"/>
              <a:pPr/>
              <a:t>‹#›</a:t>
            </a:fld>
            <a:endParaRPr lang="en-US"/>
          </a:p>
        </p:txBody>
      </p:sp>
    </p:spTree>
    <p:extLst>
      <p:ext uri="{BB962C8B-B14F-4D97-AF65-F5344CB8AC3E}">
        <p14:creationId xmlns:p14="http://schemas.microsoft.com/office/powerpoint/2010/main" val="237478187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en-ZA"/>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40DF440-B14C-442C-864C-0023A99D29FF}" type="slidenum">
              <a:rPr lang="en-US"/>
              <a:pPr/>
              <a:t>‹#›</a:t>
            </a:fld>
            <a:endParaRPr lang="en-US"/>
          </a:p>
        </p:txBody>
      </p:sp>
    </p:spTree>
    <p:extLst>
      <p:ext uri="{BB962C8B-B14F-4D97-AF65-F5344CB8AC3E}">
        <p14:creationId xmlns:p14="http://schemas.microsoft.com/office/powerpoint/2010/main" val="242446616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91F458F-6467-4ECC-851B-A05DC583F215}" type="datetimeFigureOut">
              <a:rPr lang="en-US" smtClean="0"/>
              <a:pPr/>
              <a:t>6/26/2026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54AF1C-D1B3-43DE-9EB6-F29C5AD95C05}" type="slidenum">
              <a:rPr lang="en-US" smtClean="0"/>
              <a:pPr/>
              <a:t>‹#›</a:t>
            </a:fld>
            <a:endParaRPr lang="en-US"/>
          </a:p>
        </p:txBody>
      </p:sp>
    </p:spTree>
    <p:extLst>
      <p:ext uri="{BB962C8B-B14F-4D97-AF65-F5344CB8AC3E}">
        <p14:creationId xmlns:p14="http://schemas.microsoft.com/office/powerpoint/2010/main" val="390831927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91F458F-6467-4ECC-851B-A05DC583F215}" type="datetimeFigureOut">
              <a:rPr lang="en-US" smtClean="0"/>
              <a:pPr/>
              <a:t>6/26/2026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54AF1C-D1B3-43DE-9EB6-F29C5AD95C05}" type="slidenum">
              <a:rPr lang="en-US" smtClean="0"/>
              <a:pPr/>
              <a:t>‹#›</a:t>
            </a:fld>
            <a:endParaRPr lang="en-US"/>
          </a:p>
        </p:txBody>
      </p:sp>
    </p:spTree>
    <p:extLst>
      <p:ext uri="{BB962C8B-B14F-4D97-AF65-F5344CB8AC3E}">
        <p14:creationId xmlns:p14="http://schemas.microsoft.com/office/powerpoint/2010/main" val="71665666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1F458F-6467-4ECC-851B-A05DC583F215}" type="datetimeFigureOut">
              <a:rPr lang="en-US" smtClean="0"/>
              <a:pPr/>
              <a:t>6/26/2026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54AF1C-D1B3-43DE-9EB6-F29C5AD95C05}" type="slidenum">
              <a:rPr lang="en-US" smtClean="0"/>
              <a:pPr/>
              <a:t>‹#›</a:t>
            </a:fld>
            <a:endParaRPr lang="en-US"/>
          </a:p>
        </p:txBody>
      </p:sp>
    </p:spTree>
    <p:extLst>
      <p:ext uri="{BB962C8B-B14F-4D97-AF65-F5344CB8AC3E}">
        <p14:creationId xmlns:p14="http://schemas.microsoft.com/office/powerpoint/2010/main" val="109018127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91F458F-6467-4ECC-851B-A05DC583F215}" type="datetimeFigureOut">
              <a:rPr lang="en-US" smtClean="0"/>
              <a:pPr/>
              <a:t>6/26/2026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54AF1C-D1B3-43DE-9EB6-F29C5AD95C05}" type="slidenum">
              <a:rPr lang="en-US" smtClean="0"/>
              <a:pPr/>
              <a:t>‹#›</a:t>
            </a:fld>
            <a:endParaRPr lang="en-US"/>
          </a:p>
        </p:txBody>
      </p:sp>
    </p:spTree>
    <p:extLst>
      <p:ext uri="{BB962C8B-B14F-4D97-AF65-F5344CB8AC3E}">
        <p14:creationId xmlns:p14="http://schemas.microsoft.com/office/powerpoint/2010/main" val="73359456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91F458F-6467-4ECC-851B-A05DC583F215}" type="datetimeFigureOut">
              <a:rPr lang="en-US" smtClean="0"/>
              <a:pPr/>
              <a:t>6/26/2026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54AF1C-D1B3-43DE-9EB6-F29C5AD95C05}" type="slidenum">
              <a:rPr lang="en-US" smtClean="0"/>
              <a:pPr/>
              <a:t>‹#›</a:t>
            </a:fld>
            <a:endParaRPr lang="en-US"/>
          </a:p>
        </p:txBody>
      </p:sp>
    </p:spTree>
    <p:extLst>
      <p:ext uri="{BB962C8B-B14F-4D97-AF65-F5344CB8AC3E}">
        <p14:creationId xmlns:p14="http://schemas.microsoft.com/office/powerpoint/2010/main" val="312301899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91F458F-6467-4ECC-851B-A05DC583F215}" type="datetimeFigureOut">
              <a:rPr lang="en-US" smtClean="0"/>
              <a:pPr/>
              <a:t>6/26/2026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454AF1C-D1B3-43DE-9EB6-F29C5AD95C05}" type="slidenum">
              <a:rPr lang="en-US" smtClean="0"/>
              <a:pPr/>
              <a:t>‹#›</a:t>
            </a:fld>
            <a:endParaRPr lang="en-US"/>
          </a:p>
        </p:txBody>
      </p:sp>
    </p:spTree>
    <p:extLst>
      <p:ext uri="{BB962C8B-B14F-4D97-AF65-F5344CB8AC3E}">
        <p14:creationId xmlns:p14="http://schemas.microsoft.com/office/powerpoint/2010/main" val="42164746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D58CD9-7582-4FCB-B7EB-5A296CBEE07D}"/>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E7DC5982-4B54-8C61-D7F2-978F48FE66D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a:extLst>
              <a:ext uri="{FF2B5EF4-FFF2-40B4-BE49-F238E27FC236}">
                <a16:creationId xmlns:a16="http://schemas.microsoft.com/office/drawing/2014/main" id="{A6B5AD25-FE1F-DFE5-9C00-E93F24F0700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a:extLst>
              <a:ext uri="{FF2B5EF4-FFF2-40B4-BE49-F238E27FC236}">
                <a16:creationId xmlns:a16="http://schemas.microsoft.com/office/drawing/2014/main" id="{FE87E14B-7AD6-1768-690F-35E818B61F4E}"/>
              </a:ext>
            </a:extLst>
          </p:cNvPr>
          <p:cNvSpPr>
            <a:spLocks noGrp="1"/>
          </p:cNvSpPr>
          <p:nvPr>
            <p:ph type="dt" sz="half" idx="10"/>
          </p:nvPr>
        </p:nvSpPr>
        <p:spPr/>
        <p:txBody>
          <a:bodyPr/>
          <a:lstStyle/>
          <a:p>
            <a:fld id="{0C46A597-F909-4677-A406-6672D57E149D}" type="datetimeFigureOut">
              <a:rPr lang="en-ZA" smtClean="0"/>
              <a:t>2026/06/26</a:t>
            </a:fld>
            <a:endParaRPr lang="en-ZA"/>
          </a:p>
        </p:txBody>
      </p:sp>
      <p:sp>
        <p:nvSpPr>
          <p:cNvPr id="6" name="Footer Placeholder 5">
            <a:extLst>
              <a:ext uri="{FF2B5EF4-FFF2-40B4-BE49-F238E27FC236}">
                <a16:creationId xmlns:a16="http://schemas.microsoft.com/office/drawing/2014/main" id="{88BF6B04-210C-0A5F-C1F3-8ACB39E0882E}"/>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DDEABA7C-6F5D-FFC2-75F9-C6F7F46BEEFF}"/>
              </a:ext>
            </a:extLst>
          </p:cNvPr>
          <p:cNvSpPr>
            <a:spLocks noGrp="1"/>
          </p:cNvSpPr>
          <p:nvPr>
            <p:ph type="sldNum" sz="quarter" idx="12"/>
          </p:nvPr>
        </p:nvSpPr>
        <p:spPr/>
        <p:txBody>
          <a:bodyPr/>
          <a:lstStyle/>
          <a:p>
            <a:fld id="{F05A1D0E-B923-4AD8-9647-F5E8884D2960}" type="slidenum">
              <a:rPr lang="en-ZA" smtClean="0"/>
              <a:t>‹#›</a:t>
            </a:fld>
            <a:endParaRPr lang="en-ZA"/>
          </a:p>
        </p:txBody>
      </p:sp>
    </p:spTree>
    <p:extLst>
      <p:ext uri="{BB962C8B-B14F-4D97-AF65-F5344CB8AC3E}">
        <p14:creationId xmlns:p14="http://schemas.microsoft.com/office/powerpoint/2010/main" val="237944418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1F458F-6467-4ECC-851B-A05DC583F215}" type="datetimeFigureOut">
              <a:rPr lang="en-US" smtClean="0"/>
              <a:pPr/>
              <a:t>6/26/2026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454AF1C-D1B3-43DE-9EB6-F29C5AD95C05}" type="slidenum">
              <a:rPr lang="en-US" smtClean="0"/>
              <a:pPr/>
              <a:t>‹#›</a:t>
            </a:fld>
            <a:endParaRPr lang="en-US"/>
          </a:p>
        </p:txBody>
      </p:sp>
    </p:spTree>
    <p:extLst>
      <p:ext uri="{BB962C8B-B14F-4D97-AF65-F5344CB8AC3E}">
        <p14:creationId xmlns:p14="http://schemas.microsoft.com/office/powerpoint/2010/main" val="259114482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91F458F-6467-4ECC-851B-A05DC583F215}" type="datetimeFigureOut">
              <a:rPr lang="en-US" smtClean="0"/>
              <a:pPr/>
              <a:t>6/26/2026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54AF1C-D1B3-43DE-9EB6-F29C5AD95C05}" type="slidenum">
              <a:rPr lang="en-US" smtClean="0"/>
              <a:pPr/>
              <a:t>‹#›</a:t>
            </a:fld>
            <a:endParaRPr lang="en-US"/>
          </a:p>
        </p:txBody>
      </p:sp>
    </p:spTree>
    <p:extLst>
      <p:ext uri="{BB962C8B-B14F-4D97-AF65-F5344CB8AC3E}">
        <p14:creationId xmlns:p14="http://schemas.microsoft.com/office/powerpoint/2010/main" val="352560083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91F458F-6467-4ECC-851B-A05DC583F215}" type="datetimeFigureOut">
              <a:rPr lang="en-US" smtClean="0"/>
              <a:pPr/>
              <a:t>6/26/2026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54AF1C-D1B3-43DE-9EB6-F29C5AD95C05}" type="slidenum">
              <a:rPr lang="en-US" smtClean="0"/>
              <a:pPr/>
              <a:t>‹#›</a:t>
            </a:fld>
            <a:endParaRPr lang="en-US"/>
          </a:p>
        </p:txBody>
      </p:sp>
    </p:spTree>
    <p:extLst>
      <p:ext uri="{BB962C8B-B14F-4D97-AF65-F5344CB8AC3E}">
        <p14:creationId xmlns:p14="http://schemas.microsoft.com/office/powerpoint/2010/main" val="237166911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91F458F-6467-4ECC-851B-A05DC583F215}" type="datetimeFigureOut">
              <a:rPr lang="en-US" smtClean="0"/>
              <a:pPr/>
              <a:t>6/26/2026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54AF1C-D1B3-43DE-9EB6-F29C5AD95C05}" type="slidenum">
              <a:rPr lang="en-US" smtClean="0"/>
              <a:pPr/>
              <a:t>‹#›</a:t>
            </a:fld>
            <a:endParaRPr lang="en-US"/>
          </a:p>
        </p:txBody>
      </p:sp>
    </p:spTree>
    <p:extLst>
      <p:ext uri="{BB962C8B-B14F-4D97-AF65-F5344CB8AC3E}">
        <p14:creationId xmlns:p14="http://schemas.microsoft.com/office/powerpoint/2010/main" val="315050405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91F458F-6467-4ECC-851B-A05DC583F215}" type="datetimeFigureOut">
              <a:rPr lang="en-US" smtClean="0"/>
              <a:pPr/>
              <a:t>6/26/2026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54AF1C-D1B3-43DE-9EB6-F29C5AD95C05}" type="slidenum">
              <a:rPr lang="en-US" smtClean="0"/>
              <a:pPr/>
              <a:t>‹#›</a:t>
            </a:fld>
            <a:endParaRPr lang="en-US"/>
          </a:p>
        </p:txBody>
      </p:sp>
    </p:spTree>
    <p:extLst>
      <p:ext uri="{BB962C8B-B14F-4D97-AF65-F5344CB8AC3E}">
        <p14:creationId xmlns:p14="http://schemas.microsoft.com/office/powerpoint/2010/main" val="340409407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D9F19-023A-AEAC-ECE6-F3D8FC4E0FF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ZA"/>
          </a:p>
        </p:txBody>
      </p:sp>
      <p:sp>
        <p:nvSpPr>
          <p:cNvPr id="3" name="Subtitle 2">
            <a:extLst>
              <a:ext uri="{FF2B5EF4-FFF2-40B4-BE49-F238E27FC236}">
                <a16:creationId xmlns:a16="http://schemas.microsoft.com/office/drawing/2014/main" id="{03A45953-A9EB-B852-935A-DA106B0E955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a:p>
        </p:txBody>
      </p:sp>
      <p:sp>
        <p:nvSpPr>
          <p:cNvPr id="4" name="Date Placeholder 3">
            <a:extLst>
              <a:ext uri="{FF2B5EF4-FFF2-40B4-BE49-F238E27FC236}">
                <a16:creationId xmlns:a16="http://schemas.microsoft.com/office/drawing/2014/main" id="{5494F891-8328-CFC4-2A76-93630A463CE7}"/>
              </a:ext>
            </a:extLst>
          </p:cNvPr>
          <p:cNvSpPr>
            <a:spLocks noGrp="1"/>
          </p:cNvSpPr>
          <p:nvPr>
            <p:ph type="dt" sz="half" idx="10"/>
          </p:nvPr>
        </p:nvSpPr>
        <p:spPr/>
        <p:txBody>
          <a:bodyPr/>
          <a:lstStyle/>
          <a:p>
            <a:fld id="{9ED2DD84-DF3D-4AF3-8469-90AED36BC846}" type="datetimeFigureOut">
              <a:rPr lang="en-ZA" smtClean="0"/>
              <a:t>2026/06/26</a:t>
            </a:fld>
            <a:endParaRPr lang="en-ZA"/>
          </a:p>
        </p:txBody>
      </p:sp>
      <p:sp>
        <p:nvSpPr>
          <p:cNvPr id="5" name="Footer Placeholder 4">
            <a:extLst>
              <a:ext uri="{FF2B5EF4-FFF2-40B4-BE49-F238E27FC236}">
                <a16:creationId xmlns:a16="http://schemas.microsoft.com/office/drawing/2014/main" id="{F1E8E3CD-A402-B595-C7BF-7B1BB49C53A2}"/>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5D97F0BC-8A0E-4281-CAFE-B29803E7B253}"/>
              </a:ext>
            </a:extLst>
          </p:cNvPr>
          <p:cNvSpPr>
            <a:spLocks noGrp="1"/>
          </p:cNvSpPr>
          <p:nvPr>
            <p:ph type="sldNum" sz="quarter" idx="12"/>
          </p:nvPr>
        </p:nvSpPr>
        <p:spPr/>
        <p:txBody>
          <a:bodyPr/>
          <a:lstStyle/>
          <a:p>
            <a:fld id="{BD9D8704-56B8-4E2D-9BEB-278836037363}" type="slidenum">
              <a:rPr lang="en-ZA" smtClean="0"/>
              <a:t>‹#›</a:t>
            </a:fld>
            <a:endParaRPr lang="en-ZA"/>
          </a:p>
        </p:txBody>
      </p:sp>
    </p:spTree>
    <p:extLst>
      <p:ext uri="{BB962C8B-B14F-4D97-AF65-F5344CB8AC3E}">
        <p14:creationId xmlns:p14="http://schemas.microsoft.com/office/powerpoint/2010/main" val="393197045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2D921C-D5C3-871B-4B36-E964808C7AFE}"/>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34B011B6-9DAA-4229-15C0-82F91541657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0CE8FDAD-F27D-389C-5781-299ACBCC53D1}"/>
              </a:ext>
            </a:extLst>
          </p:cNvPr>
          <p:cNvSpPr>
            <a:spLocks noGrp="1"/>
          </p:cNvSpPr>
          <p:nvPr>
            <p:ph type="dt" sz="half" idx="10"/>
          </p:nvPr>
        </p:nvSpPr>
        <p:spPr/>
        <p:txBody>
          <a:bodyPr/>
          <a:lstStyle/>
          <a:p>
            <a:fld id="{9ED2DD84-DF3D-4AF3-8469-90AED36BC846}" type="datetimeFigureOut">
              <a:rPr lang="en-ZA" smtClean="0"/>
              <a:t>2026/06/26</a:t>
            </a:fld>
            <a:endParaRPr lang="en-ZA"/>
          </a:p>
        </p:txBody>
      </p:sp>
      <p:sp>
        <p:nvSpPr>
          <p:cNvPr id="5" name="Footer Placeholder 4">
            <a:extLst>
              <a:ext uri="{FF2B5EF4-FFF2-40B4-BE49-F238E27FC236}">
                <a16:creationId xmlns:a16="http://schemas.microsoft.com/office/drawing/2014/main" id="{FCD2B8D7-03F3-0FE0-039D-2A5FAC4267BD}"/>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745F3903-8080-6D66-4CB5-D82EB2D3CA60}"/>
              </a:ext>
            </a:extLst>
          </p:cNvPr>
          <p:cNvSpPr>
            <a:spLocks noGrp="1"/>
          </p:cNvSpPr>
          <p:nvPr>
            <p:ph type="sldNum" sz="quarter" idx="12"/>
          </p:nvPr>
        </p:nvSpPr>
        <p:spPr/>
        <p:txBody>
          <a:bodyPr/>
          <a:lstStyle/>
          <a:p>
            <a:fld id="{BD9D8704-56B8-4E2D-9BEB-278836037363}" type="slidenum">
              <a:rPr lang="en-ZA" smtClean="0"/>
              <a:t>‹#›</a:t>
            </a:fld>
            <a:endParaRPr lang="en-ZA"/>
          </a:p>
        </p:txBody>
      </p:sp>
    </p:spTree>
    <p:extLst>
      <p:ext uri="{BB962C8B-B14F-4D97-AF65-F5344CB8AC3E}">
        <p14:creationId xmlns:p14="http://schemas.microsoft.com/office/powerpoint/2010/main" val="203320005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7E77F-2489-A1C1-12D1-5F07DD58330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ZA"/>
          </a:p>
        </p:txBody>
      </p:sp>
      <p:sp>
        <p:nvSpPr>
          <p:cNvPr id="3" name="Text Placeholder 2">
            <a:extLst>
              <a:ext uri="{FF2B5EF4-FFF2-40B4-BE49-F238E27FC236}">
                <a16:creationId xmlns:a16="http://schemas.microsoft.com/office/drawing/2014/main" id="{56B0EE7D-7CCC-8CE0-30A4-528AC3BBCB3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3B4229F-E940-1AB6-B835-FC361BAD4F34}"/>
              </a:ext>
            </a:extLst>
          </p:cNvPr>
          <p:cNvSpPr>
            <a:spLocks noGrp="1"/>
          </p:cNvSpPr>
          <p:nvPr>
            <p:ph type="dt" sz="half" idx="10"/>
          </p:nvPr>
        </p:nvSpPr>
        <p:spPr/>
        <p:txBody>
          <a:bodyPr/>
          <a:lstStyle/>
          <a:p>
            <a:fld id="{9ED2DD84-DF3D-4AF3-8469-90AED36BC846}" type="datetimeFigureOut">
              <a:rPr lang="en-ZA" smtClean="0"/>
              <a:t>2026/06/26</a:t>
            </a:fld>
            <a:endParaRPr lang="en-ZA"/>
          </a:p>
        </p:txBody>
      </p:sp>
      <p:sp>
        <p:nvSpPr>
          <p:cNvPr id="5" name="Footer Placeholder 4">
            <a:extLst>
              <a:ext uri="{FF2B5EF4-FFF2-40B4-BE49-F238E27FC236}">
                <a16:creationId xmlns:a16="http://schemas.microsoft.com/office/drawing/2014/main" id="{688F4CC4-83D3-F6D2-1ED8-0128549BF95D}"/>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73C4D7FE-3E4C-54C0-2524-DAA79D297669}"/>
              </a:ext>
            </a:extLst>
          </p:cNvPr>
          <p:cNvSpPr>
            <a:spLocks noGrp="1"/>
          </p:cNvSpPr>
          <p:nvPr>
            <p:ph type="sldNum" sz="quarter" idx="12"/>
          </p:nvPr>
        </p:nvSpPr>
        <p:spPr/>
        <p:txBody>
          <a:bodyPr/>
          <a:lstStyle/>
          <a:p>
            <a:fld id="{BD9D8704-56B8-4E2D-9BEB-278836037363}" type="slidenum">
              <a:rPr lang="en-ZA" smtClean="0"/>
              <a:t>‹#›</a:t>
            </a:fld>
            <a:endParaRPr lang="en-ZA"/>
          </a:p>
        </p:txBody>
      </p:sp>
    </p:spTree>
    <p:extLst>
      <p:ext uri="{BB962C8B-B14F-4D97-AF65-F5344CB8AC3E}">
        <p14:creationId xmlns:p14="http://schemas.microsoft.com/office/powerpoint/2010/main" val="365665082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6FAF73-019C-7E13-495B-E2ECFE02DE2E}"/>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51FF7F30-018A-3716-8E11-3936004E62A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a:extLst>
              <a:ext uri="{FF2B5EF4-FFF2-40B4-BE49-F238E27FC236}">
                <a16:creationId xmlns:a16="http://schemas.microsoft.com/office/drawing/2014/main" id="{8331FCAE-A28C-F419-EEC8-3B1F2FDFB61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a:extLst>
              <a:ext uri="{FF2B5EF4-FFF2-40B4-BE49-F238E27FC236}">
                <a16:creationId xmlns:a16="http://schemas.microsoft.com/office/drawing/2014/main" id="{901065D1-1B75-0924-7EA5-C8C46D2B6C63}"/>
              </a:ext>
            </a:extLst>
          </p:cNvPr>
          <p:cNvSpPr>
            <a:spLocks noGrp="1"/>
          </p:cNvSpPr>
          <p:nvPr>
            <p:ph type="dt" sz="half" idx="10"/>
          </p:nvPr>
        </p:nvSpPr>
        <p:spPr/>
        <p:txBody>
          <a:bodyPr/>
          <a:lstStyle/>
          <a:p>
            <a:fld id="{9ED2DD84-DF3D-4AF3-8469-90AED36BC846}" type="datetimeFigureOut">
              <a:rPr lang="en-ZA" smtClean="0"/>
              <a:t>2026/06/26</a:t>
            </a:fld>
            <a:endParaRPr lang="en-ZA"/>
          </a:p>
        </p:txBody>
      </p:sp>
      <p:sp>
        <p:nvSpPr>
          <p:cNvPr id="6" name="Footer Placeholder 5">
            <a:extLst>
              <a:ext uri="{FF2B5EF4-FFF2-40B4-BE49-F238E27FC236}">
                <a16:creationId xmlns:a16="http://schemas.microsoft.com/office/drawing/2014/main" id="{DAF20C45-9F92-4A6A-18F5-0BDDBCAE6B85}"/>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5FD9D56D-04EA-FD60-1037-733251267E4B}"/>
              </a:ext>
            </a:extLst>
          </p:cNvPr>
          <p:cNvSpPr>
            <a:spLocks noGrp="1"/>
          </p:cNvSpPr>
          <p:nvPr>
            <p:ph type="sldNum" sz="quarter" idx="12"/>
          </p:nvPr>
        </p:nvSpPr>
        <p:spPr/>
        <p:txBody>
          <a:bodyPr/>
          <a:lstStyle/>
          <a:p>
            <a:fld id="{BD9D8704-56B8-4E2D-9BEB-278836037363}" type="slidenum">
              <a:rPr lang="en-ZA" smtClean="0"/>
              <a:t>‹#›</a:t>
            </a:fld>
            <a:endParaRPr lang="en-ZA"/>
          </a:p>
        </p:txBody>
      </p:sp>
    </p:spTree>
    <p:extLst>
      <p:ext uri="{BB962C8B-B14F-4D97-AF65-F5344CB8AC3E}">
        <p14:creationId xmlns:p14="http://schemas.microsoft.com/office/powerpoint/2010/main" val="206659826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F20FAB-2BE9-8BF1-0DB4-CACB007EE32F}"/>
              </a:ext>
            </a:extLst>
          </p:cNvPr>
          <p:cNvSpPr>
            <a:spLocks noGrp="1"/>
          </p:cNvSpPr>
          <p:nvPr>
            <p:ph type="title"/>
          </p:nvPr>
        </p:nvSpPr>
        <p:spPr>
          <a:xfrm>
            <a:off x="839788" y="365125"/>
            <a:ext cx="10515600" cy="1325563"/>
          </a:xfrm>
        </p:spPr>
        <p:txBody>
          <a:bodyPr/>
          <a:lstStyle/>
          <a:p>
            <a:r>
              <a:rPr lang="en-US"/>
              <a:t>Click to edit Master title style</a:t>
            </a:r>
            <a:endParaRPr lang="en-ZA"/>
          </a:p>
        </p:txBody>
      </p:sp>
      <p:sp>
        <p:nvSpPr>
          <p:cNvPr id="3" name="Text Placeholder 2">
            <a:extLst>
              <a:ext uri="{FF2B5EF4-FFF2-40B4-BE49-F238E27FC236}">
                <a16:creationId xmlns:a16="http://schemas.microsoft.com/office/drawing/2014/main" id="{1169EA37-B1D6-6096-4DD3-C2752D1EDAA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D434CC3-3078-2348-C42A-1DF3DDD42A6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a:extLst>
              <a:ext uri="{FF2B5EF4-FFF2-40B4-BE49-F238E27FC236}">
                <a16:creationId xmlns:a16="http://schemas.microsoft.com/office/drawing/2014/main" id="{C3B11C7F-D4F2-8C4D-52F2-F92BC35457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E6FB611-F4F8-8F47-42F2-15DB81D2108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a:extLst>
              <a:ext uri="{FF2B5EF4-FFF2-40B4-BE49-F238E27FC236}">
                <a16:creationId xmlns:a16="http://schemas.microsoft.com/office/drawing/2014/main" id="{7C7A49C7-4745-9863-0D69-E601681A9C41}"/>
              </a:ext>
            </a:extLst>
          </p:cNvPr>
          <p:cNvSpPr>
            <a:spLocks noGrp="1"/>
          </p:cNvSpPr>
          <p:nvPr>
            <p:ph type="dt" sz="half" idx="10"/>
          </p:nvPr>
        </p:nvSpPr>
        <p:spPr/>
        <p:txBody>
          <a:bodyPr/>
          <a:lstStyle/>
          <a:p>
            <a:fld id="{9ED2DD84-DF3D-4AF3-8469-90AED36BC846}" type="datetimeFigureOut">
              <a:rPr lang="en-ZA" smtClean="0"/>
              <a:t>2026/06/26</a:t>
            </a:fld>
            <a:endParaRPr lang="en-ZA"/>
          </a:p>
        </p:txBody>
      </p:sp>
      <p:sp>
        <p:nvSpPr>
          <p:cNvPr id="8" name="Footer Placeholder 7">
            <a:extLst>
              <a:ext uri="{FF2B5EF4-FFF2-40B4-BE49-F238E27FC236}">
                <a16:creationId xmlns:a16="http://schemas.microsoft.com/office/drawing/2014/main" id="{29A4CC79-9683-4456-0ECA-4561974B900A}"/>
              </a:ext>
            </a:extLst>
          </p:cNvPr>
          <p:cNvSpPr>
            <a:spLocks noGrp="1"/>
          </p:cNvSpPr>
          <p:nvPr>
            <p:ph type="ftr" sz="quarter" idx="11"/>
          </p:nvPr>
        </p:nvSpPr>
        <p:spPr/>
        <p:txBody>
          <a:bodyPr/>
          <a:lstStyle/>
          <a:p>
            <a:endParaRPr lang="en-ZA"/>
          </a:p>
        </p:txBody>
      </p:sp>
      <p:sp>
        <p:nvSpPr>
          <p:cNvPr id="9" name="Slide Number Placeholder 8">
            <a:extLst>
              <a:ext uri="{FF2B5EF4-FFF2-40B4-BE49-F238E27FC236}">
                <a16:creationId xmlns:a16="http://schemas.microsoft.com/office/drawing/2014/main" id="{F89047A9-B815-FD21-1DBC-556B7578BD52}"/>
              </a:ext>
            </a:extLst>
          </p:cNvPr>
          <p:cNvSpPr>
            <a:spLocks noGrp="1"/>
          </p:cNvSpPr>
          <p:nvPr>
            <p:ph type="sldNum" sz="quarter" idx="12"/>
          </p:nvPr>
        </p:nvSpPr>
        <p:spPr/>
        <p:txBody>
          <a:bodyPr/>
          <a:lstStyle/>
          <a:p>
            <a:fld id="{BD9D8704-56B8-4E2D-9BEB-278836037363}" type="slidenum">
              <a:rPr lang="en-ZA" smtClean="0"/>
              <a:t>‹#›</a:t>
            </a:fld>
            <a:endParaRPr lang="en-ZA"/>
          </a:p>
        </p:txBody>
      </p:sp>
    </p:spTree>
    <p:extLst>
      <p:ext uri="{BB962C8B-B14F-4D97-AF65-F5344CB8AC3E}">
        <p14:creationId xmlns:p14="http://schemas.microsoft.com/office/powerpoint/2010/main" val="21454398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64D0F6-D796-640B-D3AF-68C752E9A755}"/>
              </a:ext>
            </a:extLst>
          </p:cNvPr>
          <p:cNvSpPr>
            <a:spLocks noGrp="1"/>
          </p:cNvSpPr>
          <p:nvPr>
            <p:ph type="title"/>
          </p:nvPr>
        </p:nvSpPr>
        <p:spPr>
          <a:xfrm>
            <a:off x="839788" y="365125"/>
            <a:ext cx="10515600" cy="1325563"/>
          </a:xfrm>
        </p:spPr>
        <p:txBody>
          <a:bodyPr/>
          <a:lstStyle/>
          <a:p>
            <a:r>
              <a:rPr lang="en-US"/>
              <a:t>Click to edit Master title style</a:t>
            </a:r>
            <a:endParaRPr lang="en-ZA"/>
          </a:p>
        </p:txBody>
      </p:sp>
      <p:sp>
        <p:nvSpPr>
          <p:cNvPr id="3" name="Text Placeholder 2">
            <a:extLst>
              <a:ext uri="{FF2B5EF4-FFF2-40B4-BE49-F238E27FC236}">
                <a16:creationId xmlns:a16="http://schemas.microsoft.com/office/drawing/2014/main" id="{2454C456-3CC7-A985-801D-45E2A0F359A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7C0D865-16DB-9B00-0020-5FE1073C392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a:extLst>
              <a:ext uri="{FF2B5EF4-FFF2-40B4-BE49-F238E27FC236}">
                <a16:creationId xmlns:a16="http://schemas.microsoft.com/office/drawing/2014/main" id="{B49221D4-00F7-896C-F608-458AFEE4B63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F124211-4D89-3B96-2037-D946F02FB2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a:extLst>
              <a:ext uri="{FF2B5EF4-FFF2-40B4-BE49-F238E27FC236}">
                <a16:creationId xmlns:a16="http://schemas.microsoft.com/office/drawing/2014/main" id="{94D4926A-5D8B-A141-028B-7DEDB6E3DBAF}"/>
              </a:ext>
            </a:extLst>
          </p:cNvPr>
          <p:cNvSpPr>
            <a:spLocks noGrp="1"/>
          </p:cNvSpPr>
          <p:nvPr>
            <p:ph type="dt" sz="half" idx="10"/>
          </p:nvPr>
        </p:nvSpPr>
        <p:spPr/>
        <p:txBody>
          <a:bodyPr/>
          <a:lstStyle/>
          <a:p>
            <a:fld id="{0C46A597-F909-4677-A406-6672D57E149D}" type="datetimeFigureOut">
              <a:rPr lang="en-ZA" smtClean="0"/>
              <a:t>2026/06/26</a:t>
            </a:fld>
            <a:endParaRPr lang="en-ZA"/>
          </a:p>
        </p:txBody>
      </p:sp>
      <p:sp>
        <p:nvSpPr>
          <p:cNvPr id="8" name="Footer Placeholder 7">
            <a:extLst>
              <a:ext uri="{FF2B5EF4-FFF2-40B4-BE49-F238E27FC236}">
                <a16:creationId xmlns:a16="http://schemas.microsoft.com/office/drawing/2014/main" id="{24341972-7713-D0E6-32CC-1DE4A696826F}"/>
              </a:ext>
            </a:extLst>
          </p:cNvPr>
          <p:cNvSpPr>
            <a:spLocks noGrp="1"/>
          </p:cNvSpPr>
          <p:nvPr>
            <p:ph type="ftr" sz="quarter" idx="11"/>
          </p:nvPr>
        </p:nvSpPr>
        <p:spPr/>
        <p:txBody>
          <a:bodyPr/>
          <a:lstStyle/>
          <a:p>
            <a:endParaRPr lang="en-ZA"/>
          </a:p>
        </p:txBody>
      </p:sp>
      <p:sp>
        <p:nvSpPr>
          <p:cNvPr id="9" name="Slide Number Placeholder 8">
            <a:extLst>
              <a:ext uri="{FF2B5EF4-FFF2-40B4-BE49-F238E27FC236}">
                <a16:creationId xmlns:a16="http://schemas.microsoft.com/office/drawing/2014/main" id="{D3114071-B0D1-3CA4-B7A4-842B7C5616B0}"/>
              </a:ext>
            </a:extLst>
          </p:cNvPr>
          <p:cNvSpPr>
            <a:spLocks noGrp="1"/>
          </p:cNvSpPr>
          <p:nvPr>
            <p:ph type="sldNum" sz="quarter" idx="12"/>
          </p:nvPr>
        </p:nvSpPr>
        <p:spPr/>
        <p:txBody>
          <a:bodyPr/>
          <a:lstStyle/>
          <a:p>
            <a:fld id="{F05A1D0E-B923-4AD8-9647-F5E8884D2960}" type="slidenum">
              <a:rPr lang="en-ZA" smtClean="0"/>
              <a:t>‹#›</a:t>
            </a:fld>
            <a:endParaRPr lang="en-ZA"/>
          </a:p>
        </p:txBody>
      </p:sp>
    </p:spTree>
    <p:extLst>
      <p:ext uri="{BB962C8B-B14F-4D97-AF65-F5344CB8AC3E}">
        <p14:creationId xmlns:p14="http://schemas.microsoft.com/office/powerpoint/2010/main" val="4210913940"/>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A60E44-28C8-3E9D-7469-3D37D804A452}"/>
              </a:ext>
            </a:extLst>
          </p:cNvPr>
          <p:cNvSpPr>
            <a:spLocks noGrp="1"/>
          </p:cNvSpPr>
          <p:nvPr>
            <p:ph type="title"/>
          </p:nvPr>
        </p:nvSpPr>
        <p:spPr/>
        <p:txBody>
          <a:bodyPr/>
          <a:lstStyle/>
          <a:p>
            <a:r>
              <a:rPr lang="en-US"/>
              <a:t>Click to edit Master title style</a:t>
            </a:r>
            <a:endParaRPr lang="en-ZA"/>
          </a:p>
        </p:txBody>
      </p:sp>
      <p:sp>
        <p:nvSpPr>
          <p:cNvPr id="3" name="Date Placeholder 2">
            <a:extLst>
              <a:ext uri="{FF2B5EF4-FFF2-40B4-BE49-F238E27FC236}">
                <a16:creationId xmlns:a16="http://schemas.microsoft.com/office/drawing/2014/main" id="{BEFE5BC0-306F-2563-3635-C1C816C3CB0B}"/>
              </a:ext>
            </a:extLst>
          </p:cNvPr>
          <p:cNvSpPr>
            <a:spLocks noGrp="1"/>
          </p:cNvSpPr>
          <p:nvPr>
            <p:ph type="dt" sz="half" idx="10"/>
          </p:nvPr>
        </p:nvSpPr>
        <p:spPr/>
        <p:txBody>
          <a:bodyPr/>
          <a:lstStyle/>
          <a:p>
            <a:fld id="{9ED2DD84-DF3D-4AF3-8469-90AED36BC846}" type="datetimeFigureOut">
              <a:rPr lang="en-ZA" smtClean="0"/>
              <a:t>2026/06/26</a:t>
            </a:fld>
            <a:endParaRPr lang="en-ZA"/>
          </a:p>
        </p:txBody>
      </p:sp>
      <p:sp>
        <p:nvSpPr>
          <p:cNvPr id="4" name="Footer Placeholder 3">
            <a:extLst>
              <a:ext uri="{FF2B5EF4-FFF2-40B4-BE49-F238E27FC236}">
                <a16:creationId xmlns:a16="http://schemas.microsoft.com/office/drawing/2014/main" id="{A7B43864-C5A9-48D3-E32C-262EDA6CE6E4}"/>
              </a:ext>
            </a:extLst>
          </p:cNvPr>
          <p:cNvSpPr>
            <a:spLocks noGrp="1"/>
          </p:cNvSpPr>
          <p:nvPr>
            <p:ph type="ftr" sz="quarter" idx="11"/>
          </p:nvPr>
        </p:nvSpPr>
        <p:spPr/>
        <p:txBody>
          <a:bodyPr/>
          <a:lstStyle/>
          <a:p>
            <a:endParaRPr lang="en-ZA"/>
          </a:p>
        </p:txBody>
      </p:sp>
      <p:sp>
        <p:nvSpPr>
          <p:cNvPr id="5" name="Slide Number Placeholder 4">
            <a:extLst>
              <a:ext uri="{FF2B5EF4-FFF2-40B4-BE49-F238E27FC236}">
                <a16:creationId xmlns:a16="http://schemas.microsoft.com/office/drawing/2014/main" id="{56C8CF3E-6E12-6D29-29EF-D91AF1B28833}"/>
              </a:ext>
            </a:extLst>
          </p:cNvPr>
          <p:cNvSpPr>
            <a:spLocks noGrp="1"/>
          </p:cNvSpPr>
          <p:nvPr>
            <p:ph type="sldNum" sz="quarter" idx="12"/>
          </p:nvPr>
        </p:nvSpPr>
        <p:spPr/>
        <p:txBody>
          <a:bodyPr/>
          <a:lstStyle/>
          <a:p>
            <a:fld id="{BD9D8704-56B8-4E2D-9BEB-278836037363}" type="slidenum">
              <a:rPr lang="en-ZA" smtClean="0"/>
              <a:t>‹#›</a:t>
            </a:fld>
            <a:endParaRPr lang="en-ZA"/>
          </a:p>
        </p:txBody>
      </p:sp>
    </p:spTree>
    <p:extLst>
      <p:ext uri="{BB962C8B-B14F-4D97-AF65-F5344CB8AC3E}">
        <p14:creationId xmlns:p14="http://schemas.microsoft.com/office/powerpoint/2010/main" val="361850202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422857A-6CCC-D12D-2416-719E455699D8}"/>
              </a:ext>
            </a:extLst>
          </p:cNvPr>
          <p:cNvSpPr>
            <a:spLocks noGrp="1"/>
          </p:cNvSpPr>
          <p:nvPr>
            <p:ph type="dt" sz="half" idx="10"/>
          </p:nvPr>
        </p:nvSpPr>
        <p:spPr/>
        <p:txBody>
          <a:bodyPr/>
          <a:lstStyle/>
          <a:p>
            <a:fld id="{9ED2DD84-DF3D-4AF3-8469-90AED36BC846}" type="datetimeFigureOut">
              <a:rPr lang="en-ZA" smtClean="0"/>
              <a:t>2026/06/26</a:t>
            </a:fld>
            <a:endParaRPr lang="en-ZA"/>
          </a:p>
        </p:txBody>
      </p:sp>
      <p:sp>
        <p:nvSpPr>
          <p:cNvPr id="3" name="Footer Placeholder 2">
            <a:extLst>
              <a:ext uri="{FF2B5EF4-FFF2-40B4-BE49-F238E27FC236}">
                <a16:creationId xmlns:a16="http://schemas.microsoft.com/office/drawing/2014/main" id="{8C035BB4-9A23-5148-8D84-35ACD5862DB0}"/>
              </a:ext>
            </a:extLst>
          </p:cNvPr>
          <p:cNvSpPr>
            <a:spLocks noGrp="1"/>
          </p:cNvSpPr>
          <p:nvPr>
            <p:ph type="ftr" sz="quarter" idx="11"/>
          </p:nvPr>
        </p:nvSpPr>
        <p:spPr/>
        <p:txBody>
          <a:bodyPr/>
          <a:lstStyle/>
          <a:p>
            <a:endParaRPr lang="en-ZA"/>
          </a:p>
        </p:txBody>
      </p:sp>
      <p:sp>
        <p:nvSpPr>
          <p:cNvPr id="4" name="Slide Number Placeholder 3">
            <a:extLst>
              <a:ext uri="{FF2B5EF4-FFF2-40B4-BE49-F238E27FC236}">
                <a16:creationId xmlns:a16="http://schemas.microsoft.com/office/drawing/2014/main" id="{5DA9CCD8-A682-5EDC-C07F-34A41D47388E}"/>
              </a:ext>
            </a:extLst>
          </p:cNvPr>
          <p:cNvSpPr>
            <a:spLocks noGrp="1"/>
          </p:cNvSpPr>
          <p:nvPr>
            <p:ph type="sldNum" sz="quarter" idx="12"/>
          </p:nvPr>
        </p:nvSpPr>
        <p:spPr/>
        <p:txBody>
          <a:bodyPr/>
          <a:lstStyle/>
          <a:p>
            <a:fld id="{BD9D8704-56B8-4E2D-9BEB-278836037363}" type="slidenum">
              <a:rPr lang="en-ZA" smtClean="0"/>
              <a:t>‹#›</a:t>
            </a:fld>
            <a:endParaRPr lang="en-ZA"/>
          </a:p>
        </p:txBody>
      </p:sp>
    </p:spTree>
    <p:extLst>
      <p:ext uri="{BB962C8B-B14F-4D97-AF65-F5344CB8AC3E}">
        <p14:creationId xmlns:p14="http://schemas.microsoft.com/office/powerpoint/2010/main" val="236039431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F76D1F-B378-059C-3502-660A430DE6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Content Placeholder 2">
            <a:extLst>
              <a:ext uri="{FF2B5EF4-FFF2-40B4-BE49-F238E27FC236}">
                <a16:creationId xmlns:a16="http://schemas.microsoft.com/office/drawing/2014/main" id="{9D9D37B0-8D8D-3F8C-1C7C-E99B8277682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a:extLst>
              <a:ext uri="{FF2B5EF4-FFF2-40B4-BE49-F238E27FC236}">
                <a16:creationId xmlns:a16="http://schemas.microsoft.com/office/drawing/2014/main" id="{23FECE29-3DBB-A344-8DF9-45CB39AFAA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86B8297-7B46-F7E1-09A7-865AA30462B7}"/>
              </a:ext>
            </a:extLst>
          </p:cNvPr>
          <p:cNvSpPr>
            <a:spLocks noGrp="1"/>
          </p:cNvSpPr>
          <p:nvPr>
            <p:ph type="dt" sz="half" idx="10"/>
          </p:nvPr>
        </p:nvSpPr>
        <p:spPr/>
        <p:txBody>
          <a:bodyPr/>
          <a:lstStyle/>
          <a:p>
            <a:fld id="{9ED2DD84-DF3D-4AF3-8469-90AED36BC846}" type="datetimeFigureOut">
              <a:rPr lang="en-ZA" smtClean="0"/>
              <a:t>2026/06/26</a:t>
            </a:fld>
            <a:endParaRPr lang="en-ZA"/>
          </a:p>
        </p:txBody>
      </p:sp>
      <p:sp>
        <p:nvSpPr>
          <p:cNvPr id="6" name="Footer Placeholder 5">
            <a:extLst>
              <a:ext uri="{FF2B5EF4-FFF2-40B4-BE49-F238E27FC236}">
                <a16:creationId xmlns:a16="http://schemas.microsoft.com/office/drawing/2014/main" id="{91635E72-4FC0-4BBA-7164-5BB6623AF426}"/>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AADD9F3B-447F-ECEC-E629-387813200F84}"/>
              </a:ext>
            </a:extLst>
          </p:cNvPr>
          <p:cNvSpPr>
            <a:spLocks noGrp="1"/>
          </p:cNvSpPr>
          <p:nvPr>
            <p:ph type="sldNum" sz="quarter" idx="12"/>
          </p:nvPr>
        </p:nvSpPr>
        <p:spPr/>
        <p:txBody>
          <a:bodyPr/>
          <a:lstStyle/>
          <a:p>
            <a:fld id="{BD9D8704-56B8-4E2D-9BEB-278836037363}" type="slidenum">
              <a:rPr lang="en-ZA" smtClean="0"/>
              <a:t>‹#›</a:t>
            </a:fld>
            <a:endParaRPr lang="en-ZA"/>
          </a:p>
        </p:txBody>
      </p:sp>
    </p:spTree>
    <p:extLst>
      <p:ext uri="{BB962C8B-B14F-4D97-AF65-F5344CB8AC3E}">
        <p14:creationId xmlns:p14="http://schemas.microsoft.com/office/powerpoint/2010/main" val="3207531450"/>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317350-C316-D15C-F5CA-0BD0E284F31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Picture Placeholder 2">
            <a:extLst>
              <a:ext uri="{FF2B5EF4-FFF2-40B4-BE49-F238E27FC236}">
                <a16:creationId xmlns:a16="http://schemas.microsoft.com/office/drawing/2014/main" id="{AE59CE4C-139B-14CC-F937-36C7F1EB848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a:extLst>
              <a:ext uri="{FF2B5EF4-FFF2-40B4-BE49-F238E27FC236}">
                <a16:creationId xmlns:a16="http://schemas.microsoft.com/office/drawing/2014/main" id="{46501569-F0C1-100C-B521-1BBC4DC282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7C9230A-C5E7-8AFB-A8BE-946AFC24FD96}"/>
              </a:ext>
            </a:extLst>
          </p:cNvPr>
          <p:cNvSpPr>
            <a:spLocks noGrp="1"/>
          </p:cNvSpPr>
          <p:nvPr>
            <p:ph type="dt" sz="half" idx="10"/>
          </p:nvPr>
        </p:nvSpPr>
        <p:spPr/>
        <p:txBody>
          <a:bodyPr/>
          <a:lstStyle/>
          <a:p>
            <a:fld id="{9ED2DD84-DF3D-4AF3-8469-90AED36BC846}" type="datetimeFigureOut">
              <a:rPr lang="en-ZA" smtClean="0"/>
              <a:t>2026/06/26</a:t>
            </a:fld>
            <a:endParaRPr lang="en-ZA"/>
          </a:p>
        </p:txBody>
      </p:sp>
      <p:sp>
        <p:nvSpPr>
          <p:cNvPr id="6" name="Footer Placeholder 5">
            <a:extLst>
              <a:ext uri="{FF2B5EF4-FFF2-40B4-BE49-F238E27FC236}">
                <a16:creationId xmlns:a16="http://schemas.microsoft.com/office/drawing/2014/main" id="{98D94474-62D8-3E3C-583F-12A780A63110}"/>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04DA87B8-244B-035C-5239-C1CFA6E27A78}"/>
              </a:ext>
            </a:extLst>
          </p:cNvPr>
          <p:cNvSpPr>
            <a:spLocks noGrp="1"/>
          </p:cNvSpPr>
          <p:nvPr>
            <p:ph type="sldNum" sz="quarter" idx="12"/>
          </p:nvPr>
        </p:nvSpPr>
        <p:spPr/>
        <p:txBody>
          <a:bodyPr/>
          <a:lstStyle/>
          <a:p>
            <a:fld id="{BD9D8704-56B8-4E2D-9BEB-278836037363}" type="slidenum">
              <a:rPr lang="en-ZA" smtClean="0"/>
              <a:t>‹#›</a:t>
            </a:fld>
            <a:endParaRPr lang="en-ZA"/>
          </a:p>
        </p:txBody>
      </p:sp>
    </p:spTree>
    <p:extLst>
      <p:ext uri="{BB962C8B-B14F-4D97-AF65-F5344CB8AC3E}">
        <p14:creationId xmlns:p14="http://schemas.microsoft.com/office/powerpoint/2010/main" val="215269367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95B41D-BDC5-C8B4-2618-AA0F60607C93}"/>
              </a:ext>
            </a:extLst>
          </p:cNvPr>
          <p:cNvSpPr>
            <a:spLocks noGrp="1"/>
          </p:cNvSpPr>
          <p:nvPr>
            <p:ph type="title"/>
          </p:nvPr>
        </p:nvSpPr>
        <p:spPr/>
        <p:txBody>
          <a:bodyPr/>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D6FBC5AF-AB00-FD79-29AD-1C284B500DE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05D8217E-724A-53D2-8416-291573A9AC8E}"/>
              </a:ext>
            </a:extLst>
          </p:cNvPr>
          <p:cNvSpPr>
            <a:spLocks noGrp="1"/>
          </p:cNvSpPr>
          <p:nvPr>
            <p:ph type="dt" sz="half" idx="10"/>
          </p:nvPr>
        </p:nvSpPr>
        <p:spPr/>
        <p:txBody>
          <a:bodyPr/>
          <a:lstStyle/>
          <a:p>
            <a:fld id="{9ED2DD84-DF3D-4AF3-8469-90AED36BC846}" type="datetimeFigureOut">
              <a:rPr lang="en-ZA" smtClean="0"/>
              <a:t>2026/06/26</a:t>
            </a:fld>
            <a:endParaRPr lang="en-ZA"/>
          </a:p>
        </p:txBody>
      </p:sp>
      <p:sp>
        <p:nvSpPr>
          <p:cNvPr id="5" name="Footer Placeholder 4">
            <a:extLst>
              <a:ext uri="{FF2B5EF4-FFF2-40B4-BE49-F238E27FC236}">
                <a16:creationId xmlns:a16="http://schemas.microsoft.com/office/drawing/2014/main" id="{3C6B005B-815F-5220-6F9F-FF019161308F}"/>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73901C71-CF8D-1781-80C9-4AF290F18873}"/>
              </a:ext>
            </a:extLst>
          </p:cNvPr>
          <p:cNvSpPr>
            <a:spLocks noGrp="1"/>
          </p:cNvSpPr>
          <p:nvPr>
            <p:ph type="sldNum" sz="quarter" idx="12"/>
          </p:nvPr>
        </p:nvSpPr>
        <p:spPr/>
        <p:txBody>
          <a:bodyPr/>
          <a:lstStyle/>
          <a:p>
            <a:fld id="{BD9D8704-56B8-4E2D-9BEB-278836037363}" type="slidenum">
              <a:rPr lang="en-ZA" smtClean="0"/>
              <a:t>‹#›</a:t>
            </a:fld>
            <a:endParaRPr lang="en-ZA"/>
          </a:p>
        </p:txBody>
      </p:sp>
    </p:spTree>
    <p:extLst>
      <p:ext uri="{BB962C8B-B14F-4D97-AF65-F5344CB8AC3E}">
        <p14:creationId xmlns:p14="http://schemas.microsoft.com/office/powerpoint/2010/main" val="217658383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96AD3D6-BF7C-24D7-52B7-10B6D32EF18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E4272E3F-C34B-0CFC-3CA6-FAA148BF5B4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4CD7700C-112A-11E9-8B09-5AD2A274C6D6}"/>
              </a:ext>
            </a:extLst>
          </p:cNvPr>
          <p:cNvSpPr>
            <a:spLocks noGrp="1"/>
          </p:cNvSpPr>
          <p:nvPr>
            <p:ph type="dt" sz="half" idx="10"/>
          </p:nvPr>
        </p:nvSpPr>
        <p:spPr/>
        <p:txBody>
          <a:bodyPr/>
          <a:lstStyle/>
          <a:p>
            <a:fld id="{9ED2DD84-DF3D-4AF3-8469-90AED36BC846}" type="datetimeFigureOut">
              <a:rPr lang="en-ZA" smtClean="0"/>
              <a:t>2026/06/26</a:t>
            </a:fld>
            <a:endParaRPr lang="en-ZA"/>
          </a:p>
        </p:txBody>
      </p:sp>
      <p:sp>
        <p:nvSpPr>
          <p:cNvPr id="5" name="Footer Placeholder 4">
            <a:extLst>
              <a:ext uri="{FF2B5EF4-FFF2-40B4-BE49-F238E27FC236}">
                <a16:creationId xmlns:a16="http://schemas.microsoft.com/office/drawing/2014/main" id="{242E28D8-5C31-6E55-EA09-49A65516A510}"/>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6228AF5B-BCF8-9607-5E35-0407CE255D04}"/>
              </a:ext>
            </a:extLst>
          </p:cNvPr>
          <p:cNvSpPr>
            <a:spLocks noGrp="1"/>
          </p:cNvSpPr>
          <p:nvPr>
            <p:ph type="sldNum" sz="quarter" idx="12"/>
          </p:nvPr>
        </p:nvSpPr>
        <p:spPr/>
        <p:txBody>
          <a:bodyPr/>
          <a:lstStyle/>
          <a:p>
            <a:fld id="{BD9D8704-56B8-4E2D-9BEB-278836037363}" type="slidenum">
              <a:rPr lang="en-ZA" smtClean="0"/>
              <a:t>‹#›</a:t>
            </a:fld>
            <a:endParaRPr lang="en-ZA"/>
          </a:p>
        </p:txBody>
      </p:sp>
    </p:spTree>
    <p:extLst>
      <p:ext uri="{BB962C8B-B14F-4D97-AF65-F5344CB8AC3E}">
        <p14:creationId xmlns:p14="http://schemas.microsoft.com/office/powerpoint/2010/main" val="3191731641"/>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210447-0321-264C-4625-EBE035DC67B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ZA"/>
          </a:p>
        </p:txBody>
      </p:sp>
      <p:sp>
        <p:nvSpPr>
          <p:cNvPr id="3" name="Subtitle 2">
            <a:extLst>
              <a:ext uri="{FF2B5EF4-FFF2-40B4-BE49-F238E27FC236}">
                <a16:creationId xmlns:a16="http://schemas.microsoft.com/office/drawing/2014/main" id="{224648F4-93EF-0D3B-CD12-5433D9E3224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a:p>
        </p:txBody>
      </p:sp>
      <p:sp>
        <p:nvSpPr>
          <p:cNvPr id="4" name="Date Placeholder 3">
            <a:extLst>
              <a:ext uri="{FF2B5EF4-FFF2-40B4-BE49-F238E27FC236}">
                <a16:creationId xmlns:a16="http://schemas.microsoft.com/office/drawing/2014/main" id="{2E14ED3B-204D-A75F-B92B-81A26892B1C9}"/>
              </a:ext>
            </a:extLst>
          </p:cNvPr>
          <p:cNvSpPr>
            <a:spLocks noGrp="1"/>
          </p:cNvSpPr>
          <p:nvPr>
            <p:ph type="dt" sz="half" idx="10"/>
          </p:nvPr>
        </p:nvSpPr>
        <p:spPr/>
        <p:txBody>
          <a:bodyPr/>
          <a:lstStyle/>
          <a:p>
            <a:fld id="{43254AD0-2C80-4D3D-9D6B-66B1C0831796}" type="datetimeFigureOut">
              <a:rPr lang="en-ZA" smtClean="0"/>
              <a:t>2026/06/26</a:t>
            </a:fld>
            <a:endParaRPr lang="en-ZA"/>
          </a:p>
        </p:txBody>
      </p:sp>
      <p:sp>
        <p:nvSpPr>
          <p:cNvPr id="5" name="Footer Placeholder 4">
            <a:extLst>
              <a:ext uri="{FF2B5EF4-FFF2-40B4-BE49-F238E27FC236}">
                <a16:creationId xmlns:a16="http://schemas.microsoft.com/office/drawing/2014/main" id="{88D5BE33-4EA3-25D2-218B-B57FA99F0628}"/>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E44B4324-A298-CC9F-E963-9CFE59499237}"/>
              </a:ext>
            </a:extLst>
          </p:cNvPr>
          <p:cNvSpPr>
            <a:spLocks noGrp="1"/>
          </p:cNvSpPr>
          <p:nvPr>
            <p:ph type="sldNum" sz="quarter" idx="12"/>
          </p:nvPr>
        </p:nvSpPr>
        <p:spPr/>
        <p:txBody>
          <a:bodyPr/>
          <a:lstStyle/>
          <a:p>
            <a:fld id="{9E13CC66-5F64-4E87-AC31-336E1E1F7DE2}" type="slidenum">
              <a:rPr lang="en-ZA" smtClean="0"/>
              <a:t>‹#›</a:t>
            </a:fld>
            <a:endParaRPr lang="en-ZA"/>
          </a:p>
        </p:txBody>
      </p:sp>
    </p:spTree>
    <p:extLst>
      <p:ext uri="{BB962C8B-B14F-4D97-AF65-F5344CB8AC3E}">
        <p14:creationId xmlns:p14="http://schemas.microsoft.com/office/powerpoint/2010/main" val="2236964469"/>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AA412-3D44-0495-B834-BC7DF0F3A890}"/>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3D9B19DA-0C01-DF20-BB34-D3B6202DAA7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F512CE3D-B05F-9C72-7AAC-8088026DA484}"/>
              </a:ext>
            </a:extLst>
          </p:cNvPr>
          <p:cNvSpPr>
            <a:spLocks noGrp="1"/>
          </p:cNvSpPr>
          <p:nvPr>
            <p:ph type="dt" sz="half" idx="10"/>
          </p:nvPr>
        </p:nvSpPr>
        <p:spPr/>
        <p:txBody>
          <a:bodyPr/>
          <a:lstStyle/>
          <a:p>
            <a:fld id="{43254AD0-2C80-4D3D-9D6B-66B1C0831796}" type="datetimeFigureOut">
              <a:rPr lang="en-ZA" smtClean="0"/>
              <a:t>2026/06/26</a:t>
            </a:fld>
            <a:endParaRPr lang="en-ZA"/>
          </a:p>
        </p:txBody>
      </p:sp>
      <p:sp>
        <p:nvSpPr>
          <p:cNvPr id="5" name="Footer Placeholder 4">
            <a:extLst>
              <a:ext uri="{FF2B5EF4-FFF2-40B4-BE49-F238E27FC236}">
                <a16:creationId xmlns:a16="http://schemas.microsoft.com/office/drawing/2014/main" id="{36F21978-ECC1-3AEB-D80E-D89FCA41212B}"/>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51E9252A-78C6-AD25-C4FA-139006FDA2BF}"/>
              </a:ext>
            </a:extLst>
          </p:cNvPr>
          <p:cNvSpPr>
            <a:spLocks noGrp="1"/>
          </p:cNvSpPr>
          <p:nvPr>
            <p:ph type="sldNum" sz="quarter" idx="12"/>
          </p:nvPr>
        </p:nvSpPr>
        <p:spPr/>
        <p:txBody>
          <a:bodyPr/>
          <a:lstStyle/>
          <a:p>
            <a:fld id="{9E13CC66-5F64-4E87-AC31-336E1E1F7DE2}" type="slidenum">
              <a:rPr lang="en-ZA" smtClean="0"/>
              <a:t>‹#›</a:t>
            </a:fld>
            <a:endParaRPr lang="en-ZA"/>
          </a:p>
        </p:txBody>
      </p:sp>
    </p:spTree>
    <p:extLst>
      <p:ext uri="{BB962C8B-B14F-4D97-AF65-F5344CB8AC3E}">
        <p14:creationId xmlns:p14="http://schemas.microsoft.com/office/powerpoint/2010/main" val="15309354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F331B-CA79-C91D-E28F-7CE9533AFF9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ZA"/>
          </a:p>
        </p:txBody>
      </p:sp>
      <p:sp>
        <p:nvSpPr>
          <p:cNvPr id="3" name="Text Placeholder 2">
            <a:extLst>
              <a:ext uri="{FF2B5EF4-FFF2-40B4-BE49-F238E27FC236}">
                <a16:creationId xmlns:a16="http://schemas.microsoft.com/office/drawing/2014/main" id="{0C9E1FBF-2D3C-E139-EE76-A1F3BDEB9A5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DCB45E4-6335-2A66-6049-9EAF0A5CC958}"/>
              </a:ext>
            </a:extLst>
          </p:cNvPr>
          <p:cNvSpPr>
            <a:spLocks noGrp="1"/>
          </p:cNvSpPr>
          <p:nvPr>
            <p:ph type="dt" sz="half" idx="10"/>
          </p:nvPr>
        </p:nvSpPr>
        <p:spPr/>
        <p:txBody>
          <a:bodyPr/>
          <a:lstStyle/>
          <a:p>
            <a:fld id="{43254AD0-2C80-4D3D-9D6B-66B1C0831796}" type="datetimeFigureOut">
              <a:rPr lang="en-ZA" smtClean="0"/>
              <a:t>2026/06/26</a:t>
            </a:fld>
            <a:endParaRPr lang="en-ZA"/>
          </a:p>
        </p:txBody>
      </p:sp>
      <p:sp>
        <p:nvSpPr>
          <p:cNvPr id="5" name="Footer Placeholder 4">
            <a:extLst>
              <a:ext uri="{FF2B5EF4-FFF2-40B4-BE49-F238E27FC236}">
                <a16:creationId xmlns:a16="http://schemas.microsoft.com/office/drawing/2014/main" id="{596F68F9-B5DB-EF59-37F8-CBB62C48979B}"/>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EC9A9F54-A29A-AD5E-8F75-4B437679DA6C}"/>
              </a:ext>
            </a:extLst>
          </p:cNvPr>
          <p:cNvSpPr>
            <a:spLocks noGrp="1"/>
          </p:cNvSpPr>
          <p:nvPr>
            <p:ph type="sldNum" sz="quarter" idx="12"/>
          </p:nvPr>
        </p:nvSpPr>
        <p:spPr/>
        <p:txBody>
          <a:bodyPr/>
          <a:lstStyle/>
          <a:p>
            <a:fld id="{9E13CC66-5F64-4E87-AC31-336E1E1F7DE2}" type="slidenum">
              <a:rPr lang="en-ZA" smtClean="0"/>
              <a:t>‹#›</a:t>
            </a:fld>
            <a:endParaRPr lang="en-ZA"/>
          </a:p>
        </p:txBody>
      </p:sp>
    </p:spTree>
    <p:extLst>
      <p:ext uri="{BB962C8B-B14F-4D97-AF65-F5344CB8AC3E}">
        <p14:creationId xmlns:p14="http://schemas.microsoft.com/office/powerpoint/2010/main" val="3382897457"/>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8671B4-DE89-C0CE-2269-66B577B7368C}"/>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0AB122BE-BD42-AEDE-9042-0B1145893A4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a:extLst>
              <a:ext uri="{FF2B5EF4-FFF2-40B4-BE49-F238E27FC236}">
                <a16:creationId xmlns:a16="http://schemas.microsoft.com/office/drawing/2014/main" id="{6E96FC9F-EA52-FB30-8B17-0B2DC3BC40A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a:extLst>
              <a:ext uri="{FF2B5EF4-FFF2-40B4-BE49-F238E27FC236}">
                <a16:creationId xmlns:a16="http://schemas.microsoft.com/office/drawing/2014/main" id="{6948624C-D5EE-BE91-6932-0E27B113001F}"/>
              </a:ext>
            </a:extLst>
          </p:cNvPr>
          <p:cNvSpPr>
            <a:spLocks noGrp="1"/>
          </p:cNvSpPr>
          <p:nvPr>
            <p:ph type="dt" sz="half" idx="10"/>
          </p:nvPr>
        </p:nvSpPr>
        <p:spPr/>
        <p:txBody>
          <a:bodyPr/>
          <a:lstStyle/>
          <a:p>
            <a:fld id="{43254AD0-2C80-4D3D-9D6B-66B1C0831796}" type="datetimeFigureOut">
              <a:rPr lang="en-ZA" smtClean="0"/>
              <a:t>2026/06/26</a:t>
            </a:fld>
            <a:endParaRPr lang="en-ZA"/>
          </a:p>
        </p:txBody>
      </p:sp>
      <p:sp>
        <p:nvSpPr>
          <p:cNvPr id="6" name="Footer Placeholder 5">
            <a:extLst>
              <a:ext uri="{FF2B5EF4-FFF2-40B4-BE49-F238E27FC236}">
                <a16:creationId xmlns:a16="http://schemas.microsoft.com/office/drawing/2014/main" id="{368C26ED-4D4B-40BC-9BCF-BC040963DC3F}"/>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E070A0BC-955C-BDED-D711-948709863153}"/>
              </a:ext>
            </a:extLst>
          </p:cNvPr>
          <p:cNvSpPr>
            <a:spLocks noGrp="1"/>
          </p:cNvSpPr>
          <p:nvPr>
            <p:ph type="sldNum" sz="quarter" idx="12"/>
          </p:nvPr>
        </p:nvSpPr>
        <p:spPr/>
        <p:txBody>
          <a:bodyPr/>
          <a:lstStyle/>
          <a:p>
            <a:fld id="{9E13CC66-5F64-4E87-AC31-336E1E1F7DE2}" type="slidenum">
              <a:rPr lang="en-ZA" smtClean="0"/>
              <a:t>‹#›</a:t>
            </a:fld>
            <a:endParaRPr lang="en-ZA"/>
          </a:p>
        </p:txBody>
      </p:sp>
    </p:spTree>
    <p:extLst>
      <p:ext uri="{BB962C8B-B14F-4D97-AF65-F5344CB8AC3E}">
        <p14:creationId xmlns:p14="http://schemas.microsoft.com/office/powerpoint/2010/main" val="23152141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5292E2-2B6E-64A8-C2A5-DA41E898644F}"/>
              </a:ext>
            </a:extLst>
          </p:cNvPr>
          <p:cNvSpPr>
            <a:spLocks noGrp="1"/>
          </p:cNvSpPr>
          <p:nvPr>
            <p:ph type="title"/>
          </p:nvPr>
        </p:nvSpPr>
        <p:spPr/>
        <p:txBody>
          <a:bodyPr/>
          <a:lstStyle/>
          <a:p>
            <a:r>
              <a:rPr lang="en-US"/>
              <a:t>Click to edit Master title style</a:t>
            </a:r>
            <a:endParaRPr lang="en-ZA"/>
          </a:p>
        </p:txBody>
      </p:sp>
      <p:sp>
        <p:nvSpPr>
          <p:cNvPr id="3" name="Date Placeholder 2">
            <a:extLst>
              <a:ext uri="{FF2B5EF4-FFF2-40B4-BE49-F238E27FC236}">
                <a16:creationId xmlns:a16="http://schemas.microsoft.com/office/drawing/2014/main" id="{F8FA30B0-8E47-2292-8CAF-A5330E627E7F}"/>
              </a:ext>
            </a:extLst>
          </p:cNvPr>
          <p:cNvSpPr>
            <a:spLocks noGrp="1"/>
          </p:cNvSpPr>
          <p:nvPr>
            <p:ph type="dt" sz="half" idx="10"/>
          </p:nvPr>
        </p:nvSpPr>
        <p:spPr/>
        <p:txBody>
          <a:bodyPr/>
          <a:lstStyle/>
          <a:p>
            <a:fld id="{0C46A597-F909-4677-A406-6672D57E149D}" type="datetimeFigureOut">
              <a:rPr lang="en-ZA" smtClean="0"/>
              <a:t>2026/06/26</a:t>
            </a:fld>
            <a:endParaRPr lang="en-ZA"/>
          </a:p>
        </p:txBody>
      </p:sp>
      <p:sp>
        <p:nvSpPr>
          <p:cNvPr id="4" name="Footer Placeholder 3">
            <a:extLst>
              <a:ext uri="{FF2B5EF4-FFF2-40B4-BE49-F238E27FC236}">
                <a16:creationId xmlns:a16="http://schemas.microsoft.com/office/drawing/2014/main" id="{CA4FD085-CA12-667D-1FA1-949DA77C6A2C}"/>
              </a:ext>
            </a:extLst>
          </p:cNvPr>
          <p:cNvSpPr>
            <a:spLocks noGrp="1"/>
          </p:cNvSpPr>
          <p:nvPr>
            <p:ph type="ftr" sz="quarter" idx="11"/>
          </p:nvPr>
        </p:nvSpPr>
        <p:spPr/>
        <p:txBody>
          <a:bodyPr/>
          <a:lstStyle/>
          <a:p>
            <a:endParaRPr lang="en-ZA"/>
          </a:p>
        </p:txBody>
      </p:sp>
      <p:sp>
        <p:nvSpPr>
          <p:cNvPr id="5" name="Slide Number Placeholder 4">
            <a:extLst>
              <a:ext uri="{FF2B5EF4-FFF2-40B4-BE49-F238E27FC236}">
                <a16:creationId xmlns:a16="http://schemas.microsoft.com/office/drawing/2014/main" id="{C559EA4B-7D78-D6B4-D0C1-C6DEF9B47C0E}"/>
              </a:ext>
            </a:extLst>
          </p:cNvPr>
          <p:cNvSpPr>
            <a:spLocks noGrp="1"/>
          </p:cNvSpPr>
          <p:nvPr>
            <p:ph type="sldNum" sz="quarter" idx="12"/>
          </p:nvPr>
        </p:nvSpPr>
        <p:spPr/>
        <p:txBody>
          <a:bodyPr/>
          <a:lstStyle/>
          <a:p>
            <a:fld id="{F05A1D0E-B923-4AD8-9647-F5E8884D2960}" type="slidenum">
              <a:rPr lang="en-ZA" smtClean="0"/>
              <a:t>‹#›</a:t>
            </a:fld>
            <a:endParaRPr lang="en-ZA"/>
          </a:p>
        </p:txBody>
      </p:sp>
    </p:spTree>
    <p:extLst>
      <p:ext uri="{BB962C8B-B14F-4D97-AF65-F5344CB8AC3E}">
        <p14:creationId xmlns:p14="http://schemas.microsoft.com/office/powerpoint/2010/main" val="2605633150"/>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83D73F-CEF6-FB49-81A8-FF5F06D7558D}"/>
              </a:ext>
            </a:extLst>
          </p:cNvPr>
          <p:cNvSpPr>
            <a:spLocks noGrp="1"/>
          </p:cNvSpPr>
          <p:nvPr>
            <p:ph type="title"/>
          </p:nvPr>
        </p:nvSpPr>
        <p:spPr>
          <a:xfrm>
            <a:off x="839788" y="365125"/>
            <a:ext cx="10515600" cy="1325563"/>
          </a:xfrm>
        </p:spPr>
        <p:txBody>
          <a:bodyPr/>
          <a:lstStyle/>
          <a:p>
            <a:r>
              <a:rPr lang="en-US"/>
              <a:t>Click to edit Master title style</a:t>
            </a:r>
            <a:endParaRPr lang="en-ZA"/>
          </a:p>
        </p:txBody>
      </p:sp>
      <p:sp>
        <p:nvSpPr>
          <p:cNvPr id="3" name="Text Placeholder 2">
            <a:extLst>
              <a:ext uri="{FF2B5EF4-FFF2-40B4-BE49-F238E27FC236}">
                <a16:creationId xmlns:a16="http://schemas.microsoft.com/office/drawing/2014/main" id="{E472A09D-359B-CD02-88CB-DA6F829CF17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B51A7A2-8FC8-4D6C-57DD-F83AC71D808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a:extLst>
              <a:ext uri="{FF2B5EF4-FFF2-40B4-BE49-F238E27FC236}">
                <a16:creationId xmlns:a16="http://schemas.microsoft.com/office/drawing/2014/main" id="{00E0A03C-6C23-8B06-580A-2EB0DAC985B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BCD24E1-252D-22ED-486E-6FDF4D886D5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a:extLst>
              <a:ext uri="{FF2B5EF4-FFF2-40B4-BE49-F238E27FC236}">
                <a16:creationId xmlns:a16="http://schemas.microsoft.com/office/drawing/2014/main" id="{6D7B8064-6073-2477-7B46-6D505C6149A4}"/>
              </a:ext>
            </a:extLst>
          </p:cNvPr>
          <p:cNvSpPr>
            <a:spLocks noGrp="1"/>
          </p:cNvSpPr>
          <p:nvPr>
            <p:ph type="dt" sz="half" idx="10"/>
          </p:nvPr>
        </p:nvSpPr>
        <p:spPr/>
        <p:txBody>
          <a:bodyPr/>
          <a:lstStyle/>
          <a:p>
            <a:fld id="{43254AD0-2C80-4D3D-9D6B-66B1C0831796}" type="datetimeFigureOut">
              <a:rPr lang="en-ZA" smtClean="0"/>
              <a:t>2026/06/26</a:t>
            </a:fld>
            <a:endParaRPr lang="en-ZA"/>
          </a:p>
        </p:txBody>
      </p:sp>
      <p:sp>
        <p:nvSpPr>
          <p:cNvPr id="8" name="Footer Placeholder 7">
            <a:extLst>
              <a:ext uri="{FF2B5EF4-FFF2-40B4-BE49-F238E27FC236}">
                <a16:creationId xmlns:a16="http://schemas.microsoft.com/office/drawing/2014/main" id="{7C363C0C-2ABF-7508-71BA-53A33B01D770}"/>
              </a:ext>
            </a:extLst>
          </p:cNvPr>
          <p:cNvSpPr>
            <a:spLocks noGrp="1"/>
          </p:cNvSpPr>
          <p:nvPr>
            <p:ph type="ftr" sz="quarter" idx="11"/>
          </p:nvPr>
        </p:nvSpPr>
        <p:spPr/>
        <p:txBody>
          <a:bodyPr/>
          <a:lstStyle/>
          <a:p>
            <a:endParaRPr lang="en-ZA"/>
          </a:p>
        </p:txBody>
      </p:sp>
      <p:sp>
        <p:nvSpPr>
          <p:cNvPr id="9" name="Slide Number Placeholder 8">
            <a:extLst>
              <a:ext uri="{FF2B5EF4-FFF2-40B4-BE49-F238E27FC236}">
                <a16:creationId xmlns:a16="http://schemas.microsoft.com/office/drawing/2014/main" id="{78110AD5-49EA-B7D3-9435-2958CE2450CD}"/>
              </a:ext>
            </a:extLst>
          </p:cNvPr>
          <p:cNvSpPr>
            <a:spLocks noGrp="1"/>
          </p:cNvSpPr>
          <p:nvPr>
            <p:ph type="sldNum" sz="quarter" idx="12"/>
          </p:nvPr>
        </p:nvSpPr>
        <p:spPr/>
        <p:txBody>
          <a:bodyPr/>
          <a:lstStyle/>
          <a:p>
            <a:fld id="{9E13CC66-5F64-4E87-AC31-336E1E1F7DE2}" type="slidenum">
              <a:rPr lang="en-ZA" smtClean="0"/>
              <a:t>‹#›</a:t>
            </a:fld>
            <a:endParaRPr lang="en-ZA"/>
          </a:p>
        </p:txBody>
      </p:sp>
    </p:spTree>
    <p:extLst>
      <p:ext uri="{BB962C8B-B14F-4D97-AF65-F5344CB8AC3E}">
        <p14:creationId xmlns:p14="http://schemas.microsoft.com/office/powerpoint/2010/main" val="3483946171"/>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AA6F7-D25F-16AA-92A4-714D5A638088}"/>
              </a:ext>
            </a:extLst>
          </p:cNvPr>
          <p:cNvSpPr>
            <a:spLocks noGrp="1"/>
          </p:cNvSpPr>
          <p:nvPr>
            <p:ph type="title"/>
          </p:nvPr>
        </p:nvSpPr>
        <p:spPr/>
        <p:txBody>
          <a:bodyPr/>
          <a:lstStyle/>
          <a:p>
            <a:r>
              <a:rPr lang="en-US"/>
              <a:t>Click to edit Master title style</a:t>
            </a:r>
            <a:endParaRPr lang="en-ZA"/>
          </a:p>
        </p:txBody>
      </p:sp>
      <p:sp>
        <p:nvSpPr>
          <p:cNvPr id="3" name="Date Placeholder 2">
            <a:extLst>
              <a:ext uri="{FF2B5EF4-FFF2-40B4-BE49-F238E27FC236}">
                <a16:creationId xmlns:a16="http://schemas.microsoft.com/office/drawing/2014/main" id="{87956BAE-CC57-932E-B992-08F0D6269991}"/>
              </a:ext>
            </a:extLst>
          </p:cNvPr>
          <p:cNvSpPr>
            <a:spLocks noGrp="1"/>
          </p:cNvSpPr>
          <p:nvPr>
            <p:ph type="dt" sz="half" idx="10"/>
          </p:nvPr>
        </p:nvSpPr>
        <p:spPr/>
        <p:txBody>
          <a:bodyPr/>
          <a:lstStyle/>
          <a:p>
            <a:fld id="{43254AD0-2C80-4D3D-9D6B-66B1C0831796}" type="datetimeFigureOut">
              <a:rPr lang="en-ZA" smtClean="0"/>
              <a:t>2026/06/26</a:t>
            </a:fld>
            <a:endParaRPr lang="en-ZA"/>
          </a:p>
        </p:txBody>
      </p:sp>
      <p:sp>
        <p:nvSpPr>
          <p:cNvPr id="4" name="Footer Placeholder 3">
            <a:extLst>
              <a:ext uri="{FF2B5EF4-FFF2-40B4-BE49-F238E27FC236}">
                <a16:creationId xmlns:a16="http://schemas.microsoft.com/office/drawing/2014/main" id="{99362F0E-3A10-2CDC-F05B-5F91361A37DF}"/>
              </a:ext>
            </a:extLst>
          </p:cNvPr>
          <p:cNvSpPr>
            <a:spLocks noGrp="1"/>
          </p:cNvSpPr>
          <p:nvPr>
            <p:ph type="ftr" sz="quarter" idx="11"/>
          </p:nvPr>
        </p:nvSpPr>
        <p:spPr/>
        <p:txBody>
          <a:bodyPr/>
          <a:lstStyle/>
          <a:p>
            <a:endParaRPr lang="en-ZA"/>
          </a:p>
        </p:txBody>
      </p:sp>
      <p:sp>
        <p:nvSpPr>
          <p:cNvPr id="5" name="Slide Number Placeholder 4">
            <a:extLst>
              <a:ext uri="{FF2B5EF4-FFF2-40B4-BE49-F238E27FC236}">
                <a16:creationId xmlns:a16="http://schemas.microsoft.com/office/drawing/2014/main" id="{8718087A-0647-0DA6-2FB9-52F6DC754B48}"/>
              </a:ext>
            </a:extLst>
          </p:cNvPr>
          <p:cNvSpPr>
            <a:spLocks noGrp="1"/>
          </p:cNvSpPr>
          <p:nvPr>
            <p:ph type="sldNum" sz="quarter" idx="12"/>
          </p:nvPr>
        </p:nvSpPr>
        <p:spPr/>
        <p:txBody>
          <a:bodyPr/>
          <a:lstStyle/>
          <a:p>
            <a:fld id="{9E13CC66-5F64-4E87-AC31-336E1E1F7DE2}" type="slidenum">
              <a:rPr lang="en-ZA" smtClean="0"/>
              <a:t>‹#›</a:t>
            </a:fld>
            <a:endParaRPr lang="en-ZA"/>
          </a:p>
        </p:txBody>
      </p:sp>
    </p:spTree>
    <p:extLst>
      <p:ext uri="{BB962C8B-B14F-4D97-AF65-F5344CB8AC3E}">
        <p14:creationId xmlns:p14="http://schemas.microsoft.com/office/powerpoint/2010/main" val="21465613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8A407A-3D41-C390-3B55-CCA8417696DC}"/>
              </a:ext>
            </a:extLst>
          </p:cNvPr>
          <p:cNvSpPr>
            <a:spLocks noGrp="1"/>
          </p:cNvSpPr>
          <p:nvPr>
            <p:ph type="dt" sz="half" idx="10"/>
          </p:nvPr>
        </p:nvSpPr>
        <p:spPr/>
        <p:txBody>
          <a:bodyPr/>
          <a:lstStyle/>
          <a:p>
            <a:fld id="{43254AD0-2C80-4D3D-9D6B-66B1C0831796}" type="datetimeFigureOut">
              <a:rPr lang="en-ZA" smtClean="0"/>
              <a:t>2026/06/26</a:t>
            </a:fld>
            <a:endParaRPr lang="en-ZA"/>
          </a:p>
        </p:txBody>
      </p:sp>
      <p:sp>
        <p:nvSpPr>
          <p:cNvPr id="3" name="Footer Placeholder 2">
            <a:extLst>
              <a:ext uri="{FF2B5EF4-FFF2-40B4-BE49-F238E27FC236}">
                <a16:creationId xmlns:a16="http://schemas.microsoft.com/office/drawing/2014/main" id="{E027C236-74FC-1F0D-2279-9CC7363B0F85}"/>
              </a:ext>
            </a:extLst>
          </p:cNvPr>
          <p:cNvSpPr>
            <a:spLocks noGrp="1"/>
          </p:cNvSpPr>
          <p:nvPr>
            <p:ph type="ftr" sz="quarter" idx="11"/>
          </p:nvPr>
        </p:nvSpPr>
        <p:spPr/>
        <p:txBody>
          <a:bodyPr/>
          <a:lstStyle/>
          <a:p>
            <a:endParaRPr lang="en-ZA"/>
          </a:p>
        </p:txBody>
      </p:sp>
      <p:sp>
        <p:nvSpPr>
          <p:cNvPr id="4" name="Slide Number Placeholder 3">
            <a:extLst>
              <a:ext uri="{FF2B5EF4-FFF2-40B4-BE49-F238E27FC236}">
                <a16:creationId xmlns:a16="http://schemas.microsoft.com/office/drawing/2014/main" id="{9CB3FF37-96AF-462D-41DF-AD8CD50742D2}"/>
              </a:ext>
            </a:extLst>
          </p:cNvPr>
          <p:cNvSpPr>
            <a:spLocks noGrp="1"/>
          </p:cNvSpPr>
          <p:nvPr>
            <p:ph type="sldNum" sz="quarter" idx="12"/>
          </p:nvPr>
        </p:nvSpPr>
        <p:spPr/>
        <p:txBody>
          <a:bodyPr/>
          <a:lstStyle/>
          <a:p>
            <a:fld id="{9E13CC66-5F64-4E87-AC31-336E1E1F7DE2}" type="slidenum">
              <a:rPr lang="en-ZA" smtClean="0"/>
              <a:t>‹#›</a:t>
            </a:fld>
            <a:endParaRPr lang="en-ZA"/>
          </a:p>
        </p:txBody>
      </p:sp>
    </p:spTree>
    <p:extLst>
      <p:ext uri="{BB962C8B-B14F-4D97-AF65-F5344CB8AC3E}">
        <p14:creationId xmlns:p14="http://schemas.microsoft.com/office/powerpoint/2010/main" val="1168647706"/>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CC3A65-369E-D65C-06DC-07EB72AD327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Content Placeholder 2">
            <a:extLst>
              <a:ext uri="{FF2B5EF4-FFF2-40B4-BE49-F238E27FC236}">
                <a16:creationId xmlns:a16="http://schemas.microsoft.com/office/drawing/2014/main" id="{80A4E29F-3B6E-CEB3-3243-0FAC70E76E5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a:extLst>
              <a:ext uri="{FF2B5EF4-FFF2-40B4-BE49-F238E27FC236}">
                <a16:creationId xmlns:a16="http://schemas.microsoft.com/office/drawing/2014/main" id="{65C4168C-1E5B-8A21-C928-5C5B4DBE87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7F7C16E-5DAA-AB2E-D4C9-D47D787ED6EA}"/>
              </a:ext>
            </a:extLst>
          </p:cNvPr>
          <p:cNvSpPr>
            <a:spLocks noGrp="1"/>
          </p:cNvSpPr>
          <p:nvPr>
            <p:ph type="dt" sz="half" idx="10"/>
          </p:nvPr>
        </p:nvSpPr>
        <p:spPr/>
        <p:txBody>
          <a:bodyPr/>
          <a:lstStyle/>
          <a:p>
            <a:fld id="{43254AD0-2C80-4D3D-9D6B-66B1C0831796}" type="datetimeFigureOut">
              <a:rPr lang="en-ZA" smtClean="0"/>
              <a:t>2026/06/26</a:t>
            </a:fld>
            <a:endParaRPr lang="en-ZA"/>
          </a:p>
        </p:txBody>
      </p:sp>
      <p:sp>
        <p:nvSpPr>
          <p:cNvPr id="6" name="Footer Placeholder 5">
            <a:extLst>
              <a:ext uri="{FF2B5EF4-FFF2-40B4-BE49-F238E27FC236}">
                <a16:creationId xmlns:a16="http://schemas.microsoft.com/office/drawing/2014/main" id="{E97EEFE9-BB4D-0081-FA5B-CFB209AB76D3}"/>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5DAC4AA6-D06A-149D-94CC-AEA164D89115}"/>
              </a:ext>
            </a:extLst>
          </p:cNvPr>
          <p:cNvSpPr>
            <a:spLocks noGrp="1"/>
          </p:cNvSpPr>
          <p:nvPr>
            <p:ph type="sldNum" sz="quarter" idx="12"/>
          </p:nvPr>
        </p:nvSpPr>
        <p:spPr/>
        <p:txBody>
          <a:bodyPr/>
          <a:lstStyle/>
          <a:p>
            <a:fld id="{9E13CC66-5F64-4E87-AC31-336E1E1F7DE2}" type="slidenum">
              <a:rPr lang="en-ZA" smtClean="0"/>
              <a:t>‹#›</a:t>
            </a:fld>
            <a:endParaRPr lang="en-ZA"/>
          </a:p>
        </p:txBody>
      </p:sp>
    </p:spTree>
    <p:extLst>
      <p:ext uri="{BB962C8B-B14F-4D97-AF65-F5344CB8AC3E}">
        <p14:creationId xmlns:p14="http://schemas.microsoft.com/office/powerpoint/2010/main" val="3541506828"/>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74770-581B-C9D6-026F-D50D9C0095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Picture Placeholder 2">
            <a:extLst>
              <a:ext uri="{FF2B5EF4-FFF2-40B4-BE49-F238E27FC236}">
                <a16:creationId xmlns:a16="http://schemas.microsoft.com/office/drawing/2014/main" id="{D00D26C0-CA2F-978E-031B-E6C9B1BA68A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a:extLst>
              <a:ext uri="{FF2B5EF4-FFF2-40B4-BE49-F238E27FC236}">
                <a16:creationId xmlns:a16="http://schemas.microsoft.com/office/drawing/2014/main" id="{41EF588D-C19E-A632-91AB-8DF30FE5C9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B590DF-52A5-D7E5-B8B7-D936EDD42B77}"/>
              </a:ext>
            </a:extLst>
          </p:cNvPr>
          <p:cNvSpPr>
            <a:spLocks noGrp="1"/>
          </p:cNvSpPr>
          <p:nvPr>
            <p:ph type="dt" sz="half" idx="10"/>
          </p:nvPr>
        </p:nvSpPr>
        <p:spPr/>
        <p:txBody>
          <a:bodyPr/>
          <a:lstStyle/>
          <a:p>
            <a:fld id="{43254AD0-2C80-4D3D-9D6B-66B1C0831796}" type="datetimeFigureOut">
              <a:rPr lang="en-ZA" smtClean="0"/>
              <a:t>2026/06/26</a:t>
            </a:fld>
            <a:endParaRPr lang="en-ZA"/>
          </a:p>
        </p:txBody>
      </p:sp>
      <p:sp>
        <p:nvSpPr>
          <p:cNvPr id="6" name="Footer Placeholder 5">
            <a:extLst>
              <a:ext uri="{FF2B5EF4-FFF2-40B4-BE49-F238E27FC236}">
                <a16:creationId xmlns:a16="http://schemas.microsoft.com/office/drawing/2014/main" id="{DE00AEB5-6E80-5889-DDF3-DD6E14B0B315}"/>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D304E67C-E7D7-BB65-BAE7-79484EF88CEC}"/>
              </a:ext>
            </a:extLst>
          </p:cNvPr>
          <p:cNvSpPr>
            <a:spLocks noGrp="1"/>
          </p:cNvSpPr>
          <p:nvPr>
            <p:ph type="sldNum" sz="quarter" idx="12"/>
          </p:nvPr>
        </p:nvSpPr>
        <p:spPr/>
        <p:txBody>
          <a:bodyPr/>
          <a:lstStyle/>
          <a:p>
            <a:fld id="{9E13CC66-5F64-4E87-AC31-336E1E1F7DE2}" type="slidenum">
              <a:rPr lang="en-ZA" smtClean="0"/>
              <a:t>‹#›</a:t>
            </a:fld>
            <a:endParaRPr lang="en-ZA"/>
          </a:p>
        </p:txBody>
      </p:sp>
    </p:spTree>
    <p:extLst>
      <p:ext uri="{BB962C8B-B14F-4D97-AF65-F5344CB8AC3E}">
        <p14:creationId xmlns:p14="http://schemas.microsoft.com/office/powerpoint/2010/main" val="2118345020"/>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AF721-C349-9E34-E7DA-C798D0382D81}"/>
              </a:ext>
            </a:extLst>
          </p:cNvPr>
          <p:cNvSpPr>
            <a:spLocks noGrp="1"/>
          </p:cNvSpPr>
          <p:nvPr>
            <p:ph type="title"/>
          </p:nvPr>
        </p:nvSpPr>
        <p:spPr/>
        <p:txBody>
          <a:bodyPr/>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A8907C45-A42B-73C4-C931-50528EF3EB0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CEC454E1-D2EB-633F-FA42-FF4B125AD8F7}"/>
              </a:ext>
            </a:extLst>
          </p:cNvPr>
          <p:cNvSpPr>
            <a:spLocks noGrp="1"/>
          </p:cNvSpPr>
          <p:nvPr>
            <p:ph type="dt" sz="half" idx="10"/>
          </p:nvPr>
        </p:nvSpPr>
        <p:spPr/>
        <p:txBody>
          <a:bodyPr/>
          <a:lstStyle/>
          <a:p>
            <a:fld id="{43254AD0-2C80-4D3D-9D6B-66B1C0831796}" type="datetimeFigureOut">
              <a:rPr lang="en-ZA" smtClean="0"/>
              <a:t>2026/06/26</a:t>
            </a:fld>
            <a:endParaRPr lang="en-ZA"/>
          </a:p>
        </p:txBody>
      </p:sp>
      <p:sp>
        <p:nvSpPr>
          <p:cNvPr id="5" name="Footer Placeholder 4">
            <a:extLst>
              <a:ext uri="{FF2B5EF4-FFF2-40B4-BE49-F238E27FC236}">
                <a16:creationId xmlns:a16="http://schemas.microsoft.com/office/drawing/2014/main" id="{046C8D61-795E-734D-5EEF-84C6EAE6F1B0}"/>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16D2F077-76C5-1AEC-21F9-07A7B7CAD022}"/>
              </a:ext>
            </a:extLst>
          </p:cNvPr>
          <p:cNvSpPr>
            <a:spLocks noGrp="1"/>
          </p:cNvSpPr>
          <p:nvPr>
            <p:ph type="sldNum" sz="quarter" idx="12"/>
          </p:nvPr>
        </p:nvSpPr>
        <p:spPr/>
        <p:txBody>
          <a:bodyPr/>
          <a:lstStyle/>
          <a:p>
            <a:fld id="{9E13CC66-5F64-4E87-AC31-336E1E1F7DE2}" type="slidenum">
              <a:rPr lang="en-ZA" smtClean="0"/>
              <a:t>‹#›</a:t>
            </a:fld>
            <a:endParaRPr lang="en-ZA"/>
          </a:p>
        </p:txBody>
      </p:sp>
    </p:spTree>
    <p:extLst>
      <p:ext uri="{BB962C8B-B14F-4D97-AF65-F5344CB8AC3E}">
        <p14:creationId xmlns:p14="http://schemas.microsoft.com/office/powerpoint/2010/main" val="207376119"/>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6CC4356-4EAD-13A8-5B3D-165659BC337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CFCD0CB3-7F54-3569-3715-4415B75FA9E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4C34DA4F-5657-063C-E319-DF7BEFBF8A33}"/>
              </a:ext>
            </a:extLst>
          </p:cNvPr>
          <p:cNvSpPr>
            <a:spLocks noGrp="1"/>
          </p:cNvSpPr>
          <p:nvPr>
            <p:ph type="dt" sz="half" idx="10"/>
          </p:nvPr>
        </p:nvSpPr>
        <p:spPr/>
        <p:txBody>
          <a:bodyPr/>
          <a:lstStyle/>
          <a:p>
            <a:fld id="{43254AD0-2C80-4D3D-9D6B-66B1C0831796}" type="datetimeFigureOut">
              <a:rPr lang="en-ZA" smtClean="0"/>
              <a:t>2026/06/26</a:t>
            </a:fld>
            <a:endParaRPr lang="en-ZA"/>
          </a:p>
        </p:txBody>
      </p:sp>
      <p:sp>
        <p:nvSpPr>
          <p:cNvPr id="5" name="Footer Placeholder 4">
            <a:extLst>
              <a:ext uri="{FF2B5EF4-FFF2-40B4-BE49-F238E27FC236}">
                <a16:creationId xmlns:a16="http://schemas.microsoft.com/office/drawing/2014/main" id="{21245D9B-99F7-BCFB-3624-0154343D65C9}"/>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94995914-CE59-22F2-521D-66C838587A0C}"/>
              </a:ext>
            </a:extLst>
          </p:cNvPr>
          <p:cNvSpPr>
            <a:spLocks noGrp="1"/>
          </p:cNvSpPr>
          <p:nvPr>
            <p:ph type="sldNum" sz="quarter" idx="12"/>
          </p:nvPr>
        </p:nvSpPr>
        <p:spPr/>
        <p:txBody>
          <a:bodyPr/>
          <a:lstStyle/>
          <a:p>
            <a:fld id="{9E13CC66-5F64-4E87-AC31-336E1E1F7DE2}" type="slidenum">
              <a:rPr lang="en-ZA" smtClean="0"/>
              <a:t>‹#›</a:t>
            </a:fld>
            <a:endParaRPr lang="en-ZA"/>
          </a:p>
        </p:txBody>
      </p:sp>
    </p:spTree>
    <p:extLst>
      <p:ext uri="{BB962C8B-B14F-4D97-AF65-F5344CB8AC3E}">
        <p14:creationId xmlns:p14="http://schemas.microsoft.com/office/powerpoint/2010/main" val="2113783673"/>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3A455AB-CA6C-49EC-9E96-BA0B36CB86A9}" type="datetimeFigureOut">
              <a:rPr lang="en-US" smtClean="0"/>
              <a:t>6/26/2026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C20878-9D10-4197-9781-0267D8896C3D}" type="slidenum">
              <a:rPr lang="en-US" smtClean="0"/>
              <a:t>‹#›</a:t>
            </a:fld>
            <a:endParaRPr lang="en-US"/>
          </a:p>
        </p:txBody>
      </p:sp>
    </p:spTree>
    <p:extLst>
      <p:ext uri="{BB962C8B-B14F-4D97-AF65-F5344CB8AC3E}">
        <p14:creationId xmlns:p14="http://schemas.microsoft.com/office/powerpoint/2010/main" val="636424823"/>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455AB-CA6C-49EC-9E96-BA0B36CB86A9}" type="datetimeFigureOut">
              <a:rPr lang="en-US" smtClean="0"/>
              <a:t>6/26/2026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C20878-9D10-4197-9781-0267D8896C3D}" type="slidenum">
              <a:rPr lang="en-US" smtClean="0"/>
              <a:t>‹#›</a:t>
            </a:fld>
            <a:endParaRPr lang="en-US"/>
          </a:p>
        </p:txBody>
      </p:sp>
    </p:spTree>
    <p:extLst>
      <p:ext uri="{BB962C8B-B14F-4D97-AF65-F5344CB8AC3E}">
        <p14:creationId xmlns:p14="http://schemas.microsoft.com/office/powerpoint/2010/main" val="3889465266"/>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5333"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667">
                <a:solidFill>
                  <a:schemeClr val="tx1">
                    <a:tint val="75000"/>
                  </a:schemeClr>
                </a:solidFill>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A455AB-CA6C-49EC-9E96-BA0B36CB86A9}" type="datetimeFigureOut">
              <a:rPr lang="en-US" smtClean="0"/>
              <a:t>6/26/2026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C20878-9D10-4197-9781-0267D8896C3D}" type="slidenum">
              <a:rPr lang="en-US" smtClean="0"/>
              <a:t>‹#›</a:t>
            </a:fld>
            <a:endParaRPr lang="en-US"/>
          </a:p>
        </p:txBody>
      </p:sp>
    </p:spTree>
    <p:extLst>
      <p:ext uri="{BB962C8B-B14F-4D97-AF65-F5344CB8AC3E}">
        <p14:creationId xmlns:p14="http://schemas.microsoft.com/office/powerpoint/2010/main" val="1653822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119158E-2ADB-30D0-94F7-0D8BD42E49A4}"/>
              </a:ext>
            </a:extLst>
          </p:cNvPr>
          <p:cNvSpPr>
            <a:spLocks noGrp="1"/>
          </p:cNvSpPr>
          <p:nvPr>
            <p:ph type="dt" sz="half" idx="10"/>
          </p:nvPr>
        </p:nvSpPr>
        <p:spPr/>
        <p:txBody>
          <a:bodyPr/>
          <a:lstStyle/>
          <a:p>
            <a:fld id="{0C46A597-F909-4677-A406-6672D57E149D}" type="datetimeFigureOut">
              <a:rPr lang="en-ZA" smtClean="0"/>
              <a:t>2026/06/26</a:t>
            </a:fld>
            <a:endParaRPr lang="en-ZA"/>
          </a:p>
        </p:txBody>
      </p:sp>
      <p:sp>
        <p:nvSpPr>
          <p:cNvPr id="3" name="Footer Placeholder 2">
            <a:extLst>
              <a:ext uri="{FF2B5EF4-FFF2-40B4-BE49-F238E27FC236}">
                <a16:creationId xmlns:a16="http://schemas.microsoft.com/office/drawing/2014/main" id="{510EB417-CAC2-AD4F-76EC-971B4CA44B9A}"/>
              </a:ext>
            </a:extLst>
          </p:cNvPr>
          <p:cNvSpPr>
            <a:spLocks noGrp="1"/>
          </p:cNvSpPr>
          <p:nvPr>
            <p:ph type="ftr" sz="quarter" idx="11"/>
          </p:nvPr>
        </p:nvSpPr>
        <p:spPr/>
        <p:txBody>
          <a:bodyPr/>
          <a:lstStyle/>
          <a:p>
            <a:endParaRPr lang="en-ZA"/>
          </a:p>
        </p:txBody>
      </p:sp>
      <p:sp>
        <p:nvSpPr>
          <p:cNvPr id="4" name="Slide Number Placeholder 3">
            <a:extLst>
              <a:ext uri="{FF2B5EF4-FFF2-40B4-BE49-F238E27FC236}">
                <a16:creationId xmlns:a16="http://schemas.microsoft.com/office/drawing/2014/main" id="{4E3BBE39-F9EF-5BD4-3322-1C032B80767A}"/>
              </a:ext>
            </a:extLst>
          </p:cNvPr>
          <p:cNvSpPr>
            <a:spLocks noGrp="1"/>
          </p:cNvSpPr>
          <p:nvPr>
            <p:ph type="sldNum" sz="quarter" idx="12"/>
          </p:nvPr>
        </p:nvSpPr>
        <p:spPr/>
        <p:txBody>
          <a:bodyPr/>
          <a:lstStyle/>
          <a:p>
            <a:fld id="{F05A1D0E-B923-4AD8-9647-F5E8884D2960}" type="slidenum">
              <a:rPr lang="en-ZA" smtClean="0"/>
              <a:t>‹#›</a:t>
            </a:fld>
            <a:endParaRPr lang="en-ZA"/>
          </a:p>
        </p:txBody>
      </p:sp>
    </p:spTree>
    <p:extLst>
      <p:ext uri="{BB962C8B-B14F-4D97-AF65-F5344CB8AC3E}">
        <p14:creationId xmlns:p14="http://schemas.microsoft.com/office/powerpoint/2010/main" val="1579571676"/>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200151"/>
            <a:ext cx="5384800" cy="3394075"/>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200151"/>
            <a:ext cx="5384800" cy="3394075"/>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A455AB-CA6C-49EC-9E96-BA0B36CB86A9}" type="datetimeFigureOut">
              <a:rPr lang="en-US" smtClean="0"/>
              <a:t>6/26/2026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C20878-9D10-4197-9781-0267D8896C3D}" type="slidenum">
              <a:rPr lang="en-US" smtClean="0"/>
              <a:t>‹#›</a:t>
            </a:fld>
            <a:endParaRPr lang="en-US"/>
          </a:p>
        </p:txBody>
      </p:sp>
    </p:spTree>
    <p:extLst>
      <p:ext uri="{BB962C8B-B14F-4D97-AF65-F5344CB8AC3E}">
        <p14:creationId xmlns:p14="http://schemas.microsoft.com/office/powerpoint/2010/main" val="45410454"/>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A455AB-CA6C-49EC-9E96-BA0B36CB86A9}" type="datetimeFigureOut">
              <a:rPr lang="en-US" smtClean="0"/>
              <a:t>6/26/2026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5C20878-9D10-4197-9781-0267D8896C3D}" type="slidenum">
              <a:rPr lang="en-US" smtClean="0"/>
              <a:t>‹#›</a:t>
            </a:fld>
            <a:endParaRPr lang="en-US"/>
          </a:p>
        </p:txBody>
      </p:sp>
    </p:spTree>
    <p:extLst>
      <p:ext uri="{BB962C8B-B14F-4D97-AF65-F5344CB8AC3E}">
        <p14:creationId xmlns:p14="http://schemas.microsoft.com/office/powerpoint/2010/main" val="3398830348"/>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A455AB-CA6C-49EC-9E96-BA0B36CB86A9}" type="datetimeFigureOut">
              <a:rPr lang="en-US" smtClean="0"/>
              <a:t>6/26/2026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5C20878-9D10-4197-9781-0267D8896C3D}" type="slidenum">
              <a:rPr lang="en-US" smtClean="0"/>
              <a:t>‹#›</a:t>
            </a:fld>
            <a:endParaRPr lang="en-US"/>
          </a:p>
        </p:txBody>
      </p:sp>
    </p:spTree>
    <p:extLst>
      <p:ext uri="{BB962C8B-B14F-4D97-AF65-F5344CB8AC3E}">
        <p14:creationId xmlns:p14="http://schemas.microsoft.com/office/powerpoint/2010/main" val="4117083046"/>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455AB-CA6C-49EC-9E96-BA0B36CB86A9}" type="datetimeFigureOut">
              <a:rPr lang="en-US" smtClean="0"/>
              <a:t>6/26/2026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5C20878-9D10-4197-9781-0267D8896C3D}" type="slidenum">
              <a:rPr lang="en-US" smtClean="0"/>
              <a:t>‹#›</a:t>
            </a:fld>
            <a:endParaRPr lang="en-US"/>
          </a:p>
        </p:txBody>
      </p:sp>
    </p:spTree>
    <p:extLst>
      <p:ext uri="{BB962C8B-B14F-4D97-AF65-F5344CB8AC3E}">
        <p14:creationId xmlns:p14="http://schemas.microsoft.com/office/powerpoint/2010/main" val="4018347593"/>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49"/>
            <a:ext cx="4011084" cy="1162051"/>
          </a:xfrm>
        </p:spPr>
        <p:txBody>
          <a:bodyPr anchor="b"/>
          <a:lstStyle>
            <a:lvl1pPr algn="l">
              <a:defRPr sz="2667" b="1"/>
            </a:lvl1pPr>
          </a:lstStyle>
          <a:p>
            <a:r>
              <a:rPr lang="en-US"/>
              <a:t>Click to edit Master title style</a:t>
            </a:r>
          </a:p>
        </p:txBody>
      </p:sp>
      <p:sp>
        <p:nvSpPr>
          <p:cNvPr id="3" name="Content Placeholder 2"/>
          <p:cNvSpPr>
            <a:spLocks noGrp="1"/>
          </p:cNvSpPr>
          <p:nvPr>
            <p:ph idx="1"/>
          </p:nvPr>
        </p:nvSpPr>
        <p:spPr>
          <a:xfrm>
            <a:off x="4766733" y="273052"/>
            <a:ext cx="6815667" cy="5853113"/>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2"/>
            <a:ext cx="4011084" cy="4691063"/>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63A455AB-CA6C-49EC-9E96-BA0B36CB86A9}" type="datetimeFigureOut">
              <a:rPr lang="en-US" smtClean="0"/>
              <a:t>6/26/2026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C20878-9D10-4197-9781-0267D8896C3D}" type="slidenum">
              <a:rPr lang="en-US" smtClean="0"/>
              <a:t>‹#›</a:t>
            </a:fld>
            <a:endParaRPr lang="en-US"/>
          </a:p>
        </p:txBody>
      </p:sp>
    </p:spTree>
    <p:extLst>
      <p:ext uri="{BB962C8B-B14F-4D97-AF65-F5344CB8AC3E}">
        <p14:creationId xmlns:p14="http://schemas.microsoft.com/office/powerpoint/2010/main" val="3520405451"/>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9"/>
          </a:xfrm>
        </p:spPr>
        <p:txBody>
          <a:bodyPr anchor="b"/>
          <a:lstStyle>
            <a:lvl1pPr algn="l">
              <a:defRPr sz="2667"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endParaRPr lang="en-US"/>
          </a:p>
        </p:txBody>
      </p:sp>
      <p:sp>
        <p:nvSpPr>
          <p:cNvPr id="4" name="Text Placeholder 3"/>
          <p:cNvSpPr>
            <a:spLocks noGrp="1"/>
          </p:cNvSpPr>
          <p:nvPr>
            <p:ph type="body" sz="half" idx="2"/>
          </p:nvPr>
        </p:nvSpPr>
        <p:spPr>
          <a:xfrm>
            <a:off x="2389717" y="5367338"/>
            <a:ext cx="7315200" cy="804863"/>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63A455AB-CA6C-49EC-9E96-BA0B36CB86A9}" type="datetimeFigureOut">
              <a:rPr lang="en-US" smtClean="0"/>
              <a:t>6/26/2026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C20878-9D10-4197-9781-0267D8896C3D}" type="slidenum">
              <a:rPr lang="en-US" smtClean="0"/>
              <a:t>‹#›</a:t>
            </a:fld>
            <a:endParaRPr lang="en-US"/>
          </a:p>
        </p:txBody>
      </p:sp>
    </p:spTree>
    <p:extLst>
      <p:ext uri="{BB962C8B-B14F-4D97-AF65-F5344CB8AC3E}">
        <p14:creationId xmlns:p14="http://schemas.microsoft.com/office/powerpoint/2010/main" val="2197614634"/>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455AB-CA6C-49EC-9E96-BA0B36CB86A9}" type="datetimeFigureOut">
              <a:rPr lang="en-US" smtClean="0"/>
              <a:t>6/26/2026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C20878-9D10-4197-9781-0267D8896C3D}" type="slidenum">
              <a:rPr lang="en-US" smtClean="0"/>
              <a:t>‹#›</a:t>
            </a:fld>
            <a:endParaRPr lang="en-US"/>
          </a:p>
        </p:txBody>
      </p:sp>
    </p:spTree>
    <p:extLst>
      <p:ext uri="{BB962C8B-B14F-4D97-AF65-F5344CB8AC3E}">
        <p14:creationId xmlns:p14="http://schemas.microsoft.com/office/powerpoint/2010/main" val="2938657211"/>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06375"/>
            <a:ext cx="2743200" cy="438785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06375"/>
            <a:ext cx="8026400" cy="43878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455AB-CA6C-49EC-9E96-BA0B36CB86A9}" type="datetimeFigureOut">
              <a:rPr lang="en-US" smtClean="0"/>
              <a:t>6/26/2026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C20878-9D10-4197-9781-0267D8896C3D}" type="slidenum">
              <a:rPr lang="en-US" smtClean="0"/>
              <a:t>‹#›</a:t>
            </a:fld>
            <a:endParaRPr lang="en-US"/>
          </a:p>
        </p:txBody>
      </p:sp>
    </p:spTree>
    <p:extLst>
      <p:ext uri="{BB962C8B-B14F-4D97-AF65-F5344CB8AC3E}">
        <p14:creationId xmlns:p14="http://schemas.microsoft.com/office/powerpoint/2010/main" val="2390899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8606E-CDA9-D886-61E3-9BE0A8D7D58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Content Placeholder 2">
            <a:extLst>
              <a:ext uri="{FF2B5EF4-FFF2-40B4-BE49-F238E27FC236}">
                <a16:creationId xmlns:a16="http://schemas.microsoft.com/office/drawing/2014/main" id="{0D82A16D-5B96-27F2-8297-91EED7B670F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a:extLst>
              <a:ext uri="{FF2B5EF4-FFF2-40B4-BE49-F238E27FC236}">
                <a16:creationId xmlns:a16="http://schemas.microsoft.com/office/drawing/2014/main" id="{EECC870B-FD5A-C3E2-1C5D-ADB92BE309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F4D222E-B20B-8F14-3DC6-B83E74E07BA2}"/>
              </a:ext>
            </a:extLst>
          </p:cNvPr>
          <p:cNvSpPr>
            <a:spLocks noGrp="1"/>
          </p:cNvSpPr>
          <p:nvPr>
            <p:ph type="dt" sz="half" idx="10"/>
          </p:nvPr>
        </p:nvSpPr>
        <p:spPr/>
        <p:txBody>
          <a:bodyPr/>
          <a:lstStyle/>
          <a:p>
            <a:fld id="{0C46A597-F909-4677-A406-6672D57E149D}" type="datetimeFigureOut">
              <a:rPr lang="en-ZA" smtClean="0"/>
              <a:t>2026/06/26</a:t>
            </a:fld>
            <a:endParaRPr lang="en-ZA"/>
          </a:p>
        </p:txBody>
      </p:sp>
      <p:sp>
        <p:nvSpPr>
          <p:cNvPr id="6" name="Footer Placeholder 5">
            <a:extLst>
              <a:ext uri="{FF2B5EF4-FFF2-40B4-BE49-F238E27FC236}">
                <a16:creationId xmlns:a16="http://schemas.microsoft.com/office/drawing/2014/main" id="{F7F4B7C1-AE42-1BC4-713B-B46740164837}"/>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4397975B-2BFD-665B-8E88-D06E453461E7}"/>
              </a:ext>
            </a:extLst>
          </p:cNvPr>
          <p:cNvSpPr>
            <a:spLocks noGrp="1"/>
          </p:cNvSpPr>
          <p:nvPr>
            <p:ph type="sldNum" sz="quarter" idx="12"/>
          </p:nvPr>
        </p:nvSpPr>
        <p:spPr/>
        <p:txBody>
          <a:bodyPr/>
          <a:lstStyle/>
          <a:p>
            <a:fld id="{F05A1D0E-B923-4AD8-9647-F5E8884D2960}" type="slidenum">
              <a:rPr lang="en-ZA" smtClean="0"/>
              <a:t>‹#›</a:t>
            </a:fld>
            <a:endParaRPr lang="en-ZA"/>
          </a:p>
        </p:txBody>
      </p:sp>
    </p:spTree>
    <p:extLst>
      <p:ext uri="{BB962C8B-B14F-4D97-AF65-F5344CB8AC3E}">
        <p14:creationId xmlns:p14="http://schemas.microsoft.com/office/powerpoint/2010/main" val="3876034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6A40E-DDE5-EFA8-5B0F-FEA0EBBD6E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Picture Placeholder 2">
            <a:extLst>
              <a:ext uri="{FF2B5EF4-FFF2-40B4-BE49-F238E27FC236}">
                <a16:creationId xmlns:a16="http://schemas.microsoft.com/office/drawing/2014/main" id="{175AE803-1336-C132-43DD-01B557247BF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a:extLst>
              <a:ext uri="{FF2B5EF4-FFF2-40B4-BE49-F238E27FC236}">
                <a16:creationId xmlns:a16="http://schemas.microsoft.com/office/drawing/2014/main" id="{3CEBC237-5011-6425-0DF6-0A1444205B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8CA881-8939-D2BD-61BD-1B919AA5EE00}"/>
              </a:ext>
            </a:extLst>
          </p:cNvPr>
          <p:cNvSpPr>
            <a:spLocks noGrp="1"/>
          </p:cNvSpPr>
          <p:nvPr>
            <p:ph type="dt" sz="half" idx="10"/>
          </p:nvPr>
        </p:nvSpPr>
        <p:spPr/>
        <p:txBody>
          <a:bodyPr/>
          <a:lstStyle/>
          <a:p>
            <a:fld id="{0C46A597-F909-4677-A406-6672D57E149D}" type="datetimeFigureOut">
              <a:rPr lang="en-ZA" smtClean="0"/>
              <a:t>2026/06/26</a:t>
            </a:fld>
            <a:endParaRPr lang="en-ZA"/>
          </a:p>
        </p:txBody>
      </p:sp>
      <p:sp>
        <p:nvSpPr>
          <p:cNvPr id="6" name="Footer Placeholder 5">
            <a:extLst>
              <a:ext uri="{FF2B5EF4-FFF2-40B4-BE49-F238E27FC236}">
                <a16:creationId xmlns:a16="http://schemas.microsoft.com/office/drawing/2014/main" id="{672EC766-4968-3142-75A7-EA330A42A3F2}"/>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0A40E198-EA9E-4DEC-F189-1FA0BBB6A96C}"/>
              </a:ext>
            </a:extLst>
          </p:cNvPr>
          <p:cNvSpPr>
            <a:spLocks noGrp="1"/>
          </p:cNvSpPr>
          <p:nvPr>
            <p:ph type="sldNum" sz="quarter" idx="12"/>
          </p:nvPr>
        </p:nvSpPr>
        <p:spPr/>
        <p:txBody>
          <a:bodyPr/>
          <a:lstStyle/>
          <a:p>
            <a:fld id="{F05A1D0E-B923-4AD8-9647-F5E8884D2960}" type="slidenum">
              <a:rPr lang="en-ZA" smtClean="0"/>
              <a:t>‹#›</a:t>
            </a:fld>
            <a:endParaRPr lang="en-ZA"/>
          </a:p>
        </p:txBody>
      </p:sp>
    </p:spTree>
    <p:extLst>
      <p:ext uri="{BB962C8B-B14F-4D97-AF65-F5344CB8AC3E}">
        <p14:creationId xmlns:p14="http://schemas.microsoft.com/office/powerpoint/2010/main" val="300671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jp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jp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50000"/>
            <a:lum/>
          </a:blip>
          <a:srcRect/>
          <a:stretch>
            <a:fillRect t="-3000" b="-3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9A9ADE3-901B-1B10-131E-FD7964DC5D1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ZA"/>
          </a:p>
        </p:txBody>
      </p:sp>
      <p:sp>
        <p:nvSpPr>
          <p:cNvPr id="3" name="Text Placeholder 2">
            <a:extLst>
              <a:ext uri="{FF2B5EF4-FFF2-40B4-BE49-F238E27FC236}">
                <a16:creationId xmlns:a16="http://schemas.microsoft.com/office/drawing/2014/main" id="{ECFE28B0-0E8A-921F-775C-8EF1F036734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D7A97043-67DE-7043-D3D1-9374EC8D70B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46A597-F909-4677-A406-6672D57E149D}" type="datetimeFigureOut">
              <a:rPr lang="en-ZA" smtClean="0"/>
              <a:t>2026/06/26</a:t>
            </a:fld>
            <a:endParaRPr lang="en-ZA"/>
          </a:p>
        </p:txBody>
      </p:sp>
      <p:sp>
        <p:nvSpPr>
          <p:cNvPr id="5" name="Footer Placeholder 4">
            <a:extLst>
              <a:ext uri="{FF2B5EF4-FFF2-40B4-BE49-F238E27FC236}">
                <a16:creationId xmlns:a16="http://schemas.microsoft.com/office/drawing/2014/main" id="{5EC1B288-6492-9F15-A532-B3E91AB5F3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a:extLst>
              <a:ext uri="{FF2B5EF4-FFF2-40B4-BE49-F238E27FC236}">
                <a16:creationId xmlns:a16="http://schemas.microsoft.com/office/drawing/2014/main" id="{D781B5A9-0691-59F0-D7CF-5759C7FA9D5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5A1D0E-B923-4AD8-9647-F5E8884D2960}" type="slidenum">
              <a:rPr lang="en-ZA" smtClean="0"/>
              <a:t>‹#›</a:t>
            </a:fld>
            <a:endParaRPr lang="en-ZA"/>
          </a:p>
        </p:txBody>
      </p:sp>
    </p:spTree>
    <p:extLst>
      <p:ext uri="{BB962C8B-B14F-4D97-AF65-F5344CB8AC3E}">
        <p14:creationId xmlns:p14="http://schemas.microsoft.com/office/powerpoint/2010/main" val="39835905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50000"/>
            <a:lum/>
          </a:blip>
          <a:srcRect/>
          <a:stretch>
            <a:fillRect t="-3000" b="-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ZA"/>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ACD0FE-CFE2-47DE-ACED-6F392F6A83BB}" type="datetimeFigureOut">
              <a:rPr lang="en-US" smtClean="0"/>
              <a:pPr/>
              <a:t>6/26/2026</a:t>
            </a:fld>
            <a:endParaRPr lang="en-ZA"/>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A0A2AF-D55B-4DA4-AA2D-EF297A73D456}" type="slidenum">
              <a:rPr lang="en-ZA" smtClean="0"/>
              <a:pPr/>
              <a:t>‹#›</a:t>
            </a:fld>
            <a:endParaRPr lang="en-ZA"/>
          </a:p>
        </p:txBody>
      </p:sp>
    </p:spTree>
    <p:extLst>
      <p:ext uri="{BB962C8B-B14F-4D97-AF65-F5344CB8AC3E}">
        <p14:creationId xmlns:p14="http://schemas.microsoft.com/office/powerpoint/2010/main" val="13146865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50000"/>
            <a:lum/>
          </a:blip>
          <a:srcRect/>
          <a:stretch>
            <a:fillRect t="-3000" b="-3000"/>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2495D778-3957-4E3D-8B51-880BCA9EE45E}" type="slidenum">
              <a:rPr lang="en-US"/>
              <a:pPr/>
              <a:t>‹#›</a:t>
            </a:fld>
            <a:endParaRPr lang="en-US"/>
          </a:p>
        </p:txBody>
      </p:sp>
    </p:spTree>
    <p:extLst>
      <p:ext uri="{BB962C8B-B14F-4D97-AF65-F5344CB8AC3E}">
        <p14:creationId xmlns:p14="http://schemas.microsoft.com/office/powerpoint/2010/main" val="30153150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50000"/>
            <a:lum/>
          </a:blip>
          <a:srcRect/>
          <a:stretch>
            <a:fillRect t="-3000" b="-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1F458F-6467-4ECC-851B-A05DC583F215}" type="datetimeFigureOut">
              <a:rPr lang="en-US" smtClean="0"/>
              <a:pPr/>
              <a:t>6/26/2026</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54AF1C-D1B3-43DE-9EB6-F29C5AD95C05}" type="slidenum">
              <a:rPr lang="en-US" smtClean="0"/>
              <a:pPr/>
              <a:t>‹#›</a:t>
            </a:fld>
            <a:endParaRPr lang="en-US"/>
          </a:p>
        </p:txBody>
      </p:sp>
    </p:spTree>
    <p:extLst>
      <p:ext uri="{BB962C8B-B14F-4D97-AF65-F5344CB8AC3E}">
        <p14:creationId xmlns:p14="http://schemas.microsoft.com/office/powerpoint/2010/main" val="74769012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50000"/>
            <a:lum/>
          </a:blip>
          <a:srcRect/>
          <a:stretch>
            <a:fillRect t="-3000" b="-3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13A34CE-CB31-E07A-D21B-6FB092D5F6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ZA"/>
          </a:p>
        </p:txBody>
      </p:sp>
      <p:sp>
        <p:nvSpPr>
          <p:cNvPr id="3" name="Text Placeholder 2">
            <a:extLst>
              <a:ext uri="{FF2B5EF4-FFF2-40B4-BE49-F238E27FC236}">
                <a16:creationId xmlns:a16="http://schemas.microsoft.com/office/drawing/2014/main" id="{173845CE-8C8E-CD13-E8A6-A7089AD2C4E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32144615-5A68-BEB7-9D37-467CE614807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ED2DD84-DF3D-4AF3-8469-90AED36BC846}" type="datetimeFigureOut">
              <a:rPr lang="en-ZA" smtClean="0"/>
              <a:t>2026/06/26</a:t>
            </a:fld>
            <a:endParaRPr lang="en-ZA"/>
          </a:p>
        </p:txBody>
      </p:sp>
      <p:sp>
        <p:nvSpPr>
          <p:cNvPr id="5" name="Footer Placeholder 4">
            <a:extLst>
              <a:ext uri="{FF2B5EF4-FFF2-40B4-BE49-F238E27FC236}">
                <a16:creationId xmlns:a16="http://schemas.microsoft.com/office/drawing/2014/main" id="{291DA487-9F28-BC52-E337-4DB59D74C93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ZA"/>
          </a:p>
        </p:txBody>
      </p:sp>
      <p:sp>
        <p:nvSpPr>
          <p:cNvPr id="6" name="Slide Number Placeholder 5">
            <a:extLst>
              <a:ext uri="{FF2B5EF4-FFF2-40B4-BE49-F238E27FC236}">
                <a16:creationId xmlns:a16="http://schemas.microsoft.com/office/drawing/2014/main" id="{F4265549-B26C-177F-BD3A-831CC16BBDD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D9D8704-56B8-4E2D-9BEB-278836037363}" type="slidenum">
              <a:rPr lang="en-ZA" smtClean="0"/>
              <a:t>‹#›</a:t>
            </a:fld>
            <a:endParaRPr lang="en-ZA"/>
          </a:p>
        </p:txBody>
      </p:sp>
    </p:spTree>
    <p:extLst>
      <p:ext uri="{BB962C8B-B14F-4D97-AF65-F5344CB8AC3E}">
        <p14:creationId xmlns:p14="http://schemas.microsoft.com/office/powerpoint/2010/main" val="196805241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50000"/>
            <a:lum/>
          </a:blip>
          <a:srcRect/>
          <a:stretch>
            <a:fillRect t="-3000" b="-3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21021AB-9240-511E-D7AA-DBDE24636F8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ZA"/>
          </a:p>
        </p:txBody>
      </p:sp>
      <p:sp>
        <p:nvSpPr>
          <p:cNvPr id="3" name="Text Placeholder 2">
            <a:extLst>
              <a:ext uri="{FF2B5EF4-FFF2-40B4-BE49-F238E27FC236}">
                <a16:creationId xmlns:a16="http://schemas.microsoft.com/office/drawing/2014/main" id="{8AC5AE1F-25CC-F508-4D0A-518BFC26FA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A57410C3-E34A-F382-ECAA-6E499E787A7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254AD0-2C80-4D3D-9D6B-66B1C0831796}" type="datetimeFigureOut">
              <a:rPr lang="en-ZA" smtClean="0"/>
              <a:t>2026/06/26</a:t>
            </a:fld>
            <a:endParaRPr lang="en-ZA"/>
          </a:p>
        </p:txBody>
      </p:sp>
      <p:sp>
        <p:nvSpPr>
          <p:cNvPr id="5" name="Footer Placeholder 4">
            <a:extLst>
              <a:ext uri="{FF2B5EF4-FFF2-40B4-BE49-F238E27FC236}">
                <a16:creationId xmlns:a16="http://schemas.microsoft.com/office/drawing/2014/main" id="{59638095-A6E3-9E1F-8D93-0169CA89A19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a:extLst>
              <a:ext uri="{FF2B5EF4-FFF2-40B4-BE49-F238E27FC236}">
                <a16:creationId xmlns:a16="http://schemas.microsoft.com/office/drawing/2014/main" id="{4CDECBEA-DBD8-D32F-FB24-9E28C75F0DA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13CC66-5F64-4E87-AC31-336E1E1F7DE2}" type="slidenum">
              <a:rPr lang="en-ZA" smtClean="0"/>
              <a:t>‹#›</a:t>
            </a:fld>
            <a:endParaRPr lang="en-ZA"/>
          </a:p>
        </p:txBody>
      </p:sp>
    </p:spTree>
    <p:extLst>
      <p:ext uri="{BB962C8B-B14F-4D97-AF65-F5344CB8AC3E}">
        <p14:creationId xmlns:p14="http://schemas.microsoft.com/office/powerpoint/2010/main" val="1430202600"/>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9"/>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600">
                <a:solidFill>
                  <a:schemeClr val="tx1">
                    <a:tint val="75000"/>
                  </a:schemeClr>
                </a:solidFill>
              </a:defRPr>
            </a:lvl1pPr>
          </a:lstStyle>
          <a:p>
            <a:fld id="{63A455AB-CA6C-49EC-9E96-BA0B36CB86A9}" type="datetimeFigureOut">
              <a:rPr lang="en-US" smtClean="0"/>
              <a:t>6/26/2026</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A5C20878-9D10-4197-9781-0267D8896C3D}" type="slidenum">
              <a:rPr lang="en-US" smtClean="0"/>
              <a:t>‹#›</a:t>
            </a:fld>
            <a:endParaRPr lang="en-US"/>
          </a:p>
        </p:txBody>
      </p:sp>
    </p:spTree>
    <p:extLst>
      <p:ext uri="{BB962C8B-B14F-4D97-AF65-F5344CB8AC3E}">
        <p14:creationId xmlns:p14="http://schemas.microsoft.com/office/powerpoint/2010/main" val="3055769239"/>
      </p:ext>
    </p:extLst>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2A907-830E-5B45-810D-7D02BDA60CEF}"/>
              </a:ext>
            </a:extLst>
          </p:cNvPr>
          <p:cNvSpPr>
            <a:spLocks noGrp="1"/>
          </p:cNvSpPr>
          <p:nvPr>
            <p:ph type="title"/>
          </p:nvPr>
        </p:nvSpPr>
        <p:spPr>
          <a:xfrm>
            <a:off x="0" y="5486399"/>
            <a:ext cx="12192000" cy="1371601"/>
          </a:xfrm>
        </p:spPr>
        <p:txBody>
          <a:bodyPr>
            <a:normAutofit/>
          </a:bodyPr>
          <a:lstStyle/>
          <a:p>
            <a:pPr algn="ctr"/>
            <a:r>
              <a:rPr lang="en-ZA" sz="6000" dirty="0">
                <a:solidFill>
                  <a:schemeClr val="accent1">
                    <a:lumMod val="75000"/>
                  </a:schemeClr>
                </a:solidFill>
                <a:effectLst>
                  <a:outerShdw blurRad="38100" dist="38100" dir="2700000" algn="tl">
                    <a:srgbClr val="000000">
                      <a:alpha val="43137"/>
                    </a:srgbClr>
                  </a:outerShdw>
                </a:effectLst>
                <a:latin typeface="+mn-lt"/>
              </a:rPr>
              <a:t>Welkom by </a:t>
            </a:r>
            <a:r>
              <a:rPr lang="en-ZA" sz="6000" dirty="0" err="1">
                <a:solidFill>
                  <a:schemeClr val="accent1">
                    <a:lumMod val="75000"/>
                  </a:schemeClr>
                </a:solidFill>
                <a:effectLst>
                  <a:outerShdw blurRad="38100" dist="38100" dir="2700000" algn="tl">
                    <a:srgbClr val="000000">
                      <a:alpha val="43137"/>
                    </a:srgbClr>
                  </a:outerShdw>
                </a:effectLst>
                <a:latin typeface="+mn-lt"/>
              </a:rPr>
              <a:t>vanoggend</a:t>
            </a:r>
            <a:r>
              <a:rPr lang="en-ZA" sz="6000" dirty="0">
                <a:solidFill>
                  <a:schemeClr val="accent1">
                    <a:lumMod val="75000"/>
                  </a:schemeClr>
                </a:solidFill>
                <a:effectLst>
                  <a:outerShdw blurRad="38100" dist="38100" dir="2700000" algn="tl">
                    <a:srgbClr val="000000">
                      <a:alpha val="43137"/>
                    </a:srgbClr>
                  </a:outerShdw>
                </a:effectLst>
                <a:latin typeface="+mn-lt"/>
              </a:rPr>
              <a:t> se </a:t>
            </a:r>
            <a:r>
              <a:rPr lang="en-ZA" sz="6000" dirty="0" err="1">
                <a:solidFill>
                  <a:schemeClr val="accent1">
                    <a:lumMod val="75000"/>
                  </a:schemeClr>
                </a:solidFill>
                <a:effectLst>
                  <a:outerShdw blurRad="38100" dist="38100" dir="2700000" algn="tl">
                    <a:srgbClr val="000000">
                      <a:alpha val="43137"/>
                    </a:srgbClr>
                  </a:outerShdw>
                </a:effectLst>
                <a:latin typeface="+mn-lt"/>
              </a:rPr>
              <a:t>erediens</a:t>
            </a:r>
            <a:r>
              <a:rPr lang="en-ZA" sz="6000" dirty="0">
                <a:solidFill>
                  <a:schemeClr val="accent1">
                    <a:lumMod val="75000"/>
                  </a:schemeClr>
                </a:solidFill>
                <a:effectLst>
                  <a:outerShdw blurRad="38100" dist="38100" dir="2700000" algn="tl">
                    <a:srgbClr val="000000">
                      <a:alpha val="43137"/>
                    </a:srgbClr>
                  </a:outerShdw>
                </a:effectLst>
                <a:latin typeface="+mn-lt"/>
              </a:rPr>
              <a:t>!</a:t>
            </a:r>
          </a:p>
        </p:txBody>
      </p:sp>
      <p:pic>
        <p:nvPicPr>
          <p:cNvPr id="4" name="Picture 3">
            <a:extLst>
              <a:ext uri="{FF2B5EF4-FFF2-40B4-BE49-F238E27FC236}">
                <a16:creationId xmlns:a16="http://schemas.microsoft.com/office/drawing/2014/main" id="{8DF8A406-9FED-9A9B-193F-34C1D281DBE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63677" y="717755"/>
            <a:ext cx="6664646" cy="4650658"/>
          </a:xfrm>
          <a:prstGeom prst="rect">
            <a:avLst/>
          </a:prstGeom>
        </p:spPr>
      </p:pic>
      <p:sp>
        <p:nvSpPr>
          <p:cNvPr id="5" name="Title 1">
            <a:extLst>
              <a:ext uri="{FF2B5EF4-FFF2-40B4-BE49-F238E27FC236}">
                <a16:creationId xmlns:a16="http://schemas.microsoft.com/office/drawing/2014/main" id="{5681C0D2-BADE-0F8B-6CE1-9880694BBEF3}"/>
              </a:ext>
            </a:extLst>
          </p:cNvPr>
          <p:cNvSpPr txBox="1">
            <a:spLocks/>
          </p:cNvSpPr>
          <p:nvPr/>
        </p:nvSpPr>
        <p:spPr>
          <a:xfrm>
            <a:off x="0" y="0"/>
            <a:ext cx="12192000" cy="107171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ZA" sz="4800" dirty="0">
                <a:solidFill>
                  <a:schemeClr val="accent1">
                    <a:lumMod val="75000"/>
                  </a:schemeClr>
                </a:solidFill>
                <a:effectLst>
                  <a:outerShdw blurRad="38100" dist="38100" dir="2700000" algn="tl">
                    <a:srgbClr val="000000">
                      <a:alpha val="43137"/>
                    </a:srgbClr>
                  </a:outerShdw>
                </a:effectLst>
                <a:latin typeface="+mn-lt"/>
              </a:rPr>
              <a:t>Leeuwberg </a:t>
            </a:r>
            <a:r>
              <a:rPr lang="en-ZA" sz="4800" dirty="0" err="1">
                <a:solidFill>
                  <a:schemeClr val="accent1">
                    <a:lumMod val="75000"/>
                  </a:schemeClr>
                </a:solidFill>
                <a:effectLst>
                  <a:outerShdw blurRad="38100" dist="38100" dir="2700000" algn="tl">
                    <a:srgbClr val="000000">
                      <a:alpha val="43137"/>
                    </a:srgbClr>
                  </a:outerShdw>
                </a:effectLst>
                <a:latin typeface="+mn-lt"/>
              </a:rPr>
              <a:t>Gemeente</a:t>
            </a:r>
            <a:endParaRPr lang="en-ZA" sz="4800" dirty="0">
              <a:solidFill>
                <a:schemeClr val="accent1">
                  <a:lumMod val="75000"/>
                </a:schemeClr>
              </a:solidFill>
              <a:effectLst>
                <a:outerShdw blurRad="38100" dist="38100" dir="2700000" algn="tl">
                  <a:srgbClr val="000000">
                    <a:alpha val="43137"/>
                  </a:srgbClr>
                </a:outerShdw>
              </a:effectLst>
              <a:latin typeface="+mn-lt"/>
            </a:endParaRPr>
          </a:p>
        </p:txBody>
      </p:sp>
    </p:spTree>
    <p:extLst>
      <p:ext uri="{BB962C8B-B14F-4D97-AF65-F5344CB8AC3E}">
        <p14:creationId xmlns:p14="http://schemas.microsoft.com/office/powerpoint/2010/main" val="18009415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4"/>
          <p:cNvSpPr>
            <a:spLocks noGrp="1" noChangeArrowheads="1"/>
          </p:cNvSpPr>
          <p:nvPr>
            <p:ph type="title"/>
          </p:nvPr>
        </p:nvSpPr>
        <p:spPr>
          <a:xfrm>
            <a:off x="0" y="0"/>
            <a:ext cx="12192000" cy="6858000"/>
          </a:xfrm>
        </p:spPr>
        <p:txBody>
          <a:bodyPr/>
          <a:lstStyle/>
          <a:p>
            <a:r>
              <a:rPr lang="en-US" sz="6000" dirty="0" err="1">
                <a:latin typeface="Calibri" panose="020F0502020204030204" pitchFamily="34" charset="0"/>
                <a:ea typeface="Calibri" panose="020F0502020204030204" pitchFamily="34" charset="0"/>
                <a:cs typeface="Calibri" panose="020F0502020204030204" pitchFamily="34" charset="0"/>
              </a:rPr>
              <a:t>Hy't</a:t>
            </a:r>
            <a:r>
              <a:rPr lang="en-US" sz="6000" dirty="0">
                <a:latin typeface="Calibri" panose="020F0502020204030204" pitchFamily="34" charset="0"/>
                <a:ea typeface="Calibri" panose="020F0502020204030204" pitchFamily="34" charset="0"/>
                <a:cs typeface="Calibri" panose="020F0502020204030204" pitchFamily="34" charset="0"/>
              </a:rPr>
              <a:t> my </a:t>
            </a:r>
            <a:r>
              <a:rPr lang="en-US" sz="6000" dirty="0" err="1">
                <a:latin typeface="Calibri" panose="020F0502020204030204" pitchFamily="34" charset="0"/>
                <a:ea typeface="Calibri" panose="020F0502020204030204" pitchFamily="34" charset="0"/>
                <a:cs typeface="Calibri" panose="020F0502020204030204" pitchFamily="34" charset="0"/>
              </a:rPr>
              <a:t>sonde</a:t>
            </a:r>
            <a:r>
              <a:rPr lang="en-US" sz="6000" dirty="0">
                <a:latin typeface="Calibri" panose="020F0502020204030204" pitchFamily="34" charset="0"/>
                <a:ea typeface="Calibri" panose="020F0502020204030204" pitchFamily="34" charset="0"/>
                <a:cs typeface="Calibri" panose="020F0502020204030204" pitchFamily="34" charset="0"/>
              </a:rPr>
              <a:t> </a:t>
            </a:r>
            <a:r>
              <a:rPr lang="en-US" sz="6000" dirty="0" err="1">
                <a:latin typeface="Calibri" panose="020F0502020204030204" pitchFamily="34" charset="0"/>
                <a:ea typeface="Calibri" panose="020F0502020204030204" pitchFamily="34" charset="0"/>
                <a:cs typeface="Calibri" panose="020F0502020204030204" pitchFamily="34" charset="0"/>
              </a:rPr>
              <a:t>vergeef</a:t>
            </a:r>
            <a:br>
              <a:rPr lang="en-US" sz="6000" dirty="0">
                <a:latin typeface="Calibri" panose="020F0502020204030204" pitchFamily="34" charset="0"/>
                <a:ea typeface="Calibri" panose="020F0502020204030204" pitchFamily="34" charset="0"/>
                <a:cs typeface="Calibri" panose="020F0502020204030204" pitchFamily="34" charset="0"/>
              </a:rPr>
            </a:br>
            <a:r>
              <a:rPr lang="en-US" sz="6000" dirty="0">
                <a:latin typeface="Calibri" panose="020F0502020204030204" pitchFamily="34" charset="0"/>
                <a:ea typeface="Calibri" panose="020F0502020204030204" pitchFamily="34" charset="0"/>
                <a:cs typeface="Calibri" panose="020F0502020204030204" pitchFamily="34" charset="0"/>
              </a:rPr>
              <a:t>en </a:t>
            </a:r>
            <a:r>
              <a:rPr lang="en-US" sz="6000" dirty="0" err="1">
                <a:latin typeface="Calibri" panose="020F0502020204030204" pitchFamily="34" charset="0"/>
                <a:ea typeface="Calibri" panose="020F0502020204030204" pitchFamily="34" charset="0"/>
                <a:cs typeface="Calibri" panose="020F0502020204030204" pitchFamily="34" charset="0"/>
              </a:rPr>
              <a:t>Hy</a:t>
            </a:r>
            <a:r>
              <a:rPr lang="en-US" sz="6000" dirty="0">
                <a:latin typeface="Calibri" panose="020F0502020204030204" pitchFamily="34" charset="0"/>
                <a:ea typeface="Calibri" panose="020F0502020204030204" pitchFamily="34" charset="0"/>
                <a:cs typeface="Calibri" panose="020F0502020204030204" pitchFamily="34" charset="0"/>
              </a:rPr>
              <a:t> </a:t>
            </a:r>
            <a:r>
              <a:rPr lang="en-US" sz="6000" dirty="0" err="1">
                <a:latin typeface="Calibri" panose="020F0502020204030204" pitchFamily="34" charset="0"/>
                <a:ea typeface="Calibri" panose="020F0502020204030204" pitchFamily="34" charset="0"/>
                <a:cs typeface="Calibri" panose="020F0502020204030204" pitchFamily="34" charset="0"/>
              </a:rPr>
              <a:t>maak</a:t>
            </a:r>
            <a:r>
              <a:rPr lang="en-US" sz="6000" dirty="0">
                <a:latin typeface="Calibri" panose="020F0502020204030204" pitchFamily="34" charset="0"/>
                <a:ea typeface="Calibri" panose="020F0502020204030204" pitchFamily="34" charset="0"/>
                <a:cs typeface="Calibri" panose="020F0502020204030204" pitchFamily="34" charset="0"/>
              </a:rPr>
              <a:t> my </a:t>
            </a:r>
            <a:r>
              <a:rPr lang="en-US" sz="6000" dirty="0" err="1">
                <a:latin typeface="Calibri" panose="020F0502020204030204" pitchFamily="34" charset="0"/>
                <a:ea typeface="Calibri" panose="020F0502020204030204" pitchFamily="34" charset="0"/>
                <a:cs typeface="Calibri" panose="020F0502020204030204" pitchFamily="34" charset="0"/>
              </a:rPr>
              <a:t>sy</a:t>
            </a:r>
            <a:r>
              <a:rPr lang="en-US" sz="6000" dirty="0">
                <a:latin typeface="Calibri" panose="020F0502020204030204" pitchFamily="34" charset="0"/>
                <a:ea typeface="Calibri" panose="020F0502020204030204" pitchFamily="34" charset="0"/>
                <a:cs typeface="Calibri" panose="020F0502020204030204" pitchFamily="34" charset="0"/>
              </a:rPr>
              <a:t> kind</a:t>
            </a:r>
            <a:br>
              <a:rPr lang="en-US" sz="6000" dirty="0">
                <a:latin typeface="Calibri" panose="020F0502020204030204" pitchFamily="34" charset="0"/>
                <a:ea typeface="Calibri" panose="020F0502020204030204" pitchFamily="34" charset="0"/>
                <a:cs typeface="Calibri" panose="020F0502020204030204" pitchFamily="34" charset="0"/>
              </a:rPr>
            </a:br>
            <a:r>
              <a:rPr lang="en-US" sz="6000" dirty="0" err="1">
                <a:latin typeface="Calibri" panose="020F0502020204030204" pitchFamily="34" charset="0"/>
                <a:ea typeface="Calibri" panose="020F0502020204030204" pitchFamily="34" charset="0"/>
                <a:cs typeface="Calibri" panose="020F0502020204030204" pitchFamily="34" charset="0"/>
              </a:rPr>
              <a:t>Laat</a:t>
            </a:r>
            <a:r>
              <a:rPr lang="en-US" sz="6000" dirty="0">
                <a:latin typeface="Calibri" panose="020F0502020204030204" pitchFamily="34" charset="0"/>
                <a:ea typeface="Calibri" panose="020F0502020204030204" pitchFamily="34" charset="0"/>
                <a:cs typeface="Calibri" panose="020F0502020204030204" pitchFamily="34" charset="0"/>
              </a:rPr>
              <a:t> </a:t>
            </a:r>
            <a:r>
              <a:rPr lang="en-US" sz="6000" dirty="0" err="1">
                <a:latin typeface="Calibri" panose="020F0502020204030204" pitchFamily="34" charset="0"/>
                <a:ea typeface="Calibri" panose="020F0502020204030204" pitchFamily="34" charset="0"/>
                <a:cs typeface="Calibri" panose="020F0502020204030204" pitchFamily="34" charset="0"/>
              </a:rPr>
              <a:t>alles</a:t>
            </a:r>
            <a:r>
              <a:rPr lang="en-US" sz="6000" dirty="0">
                <a:latin typeface="Calibri" panose="020F0502020204030204" pitchFamily="34" charset="0"/>
                <a:ea typeface="Calibri" panose="020F0502020204030204" pitchFamily="34" charset="0"/>
                <a:cs typeface="Calibri" panose="020F0502020204030204" pitchFamily="34" charset="0"/>
              </a:rPr>
              <a:t> in die </a:t>
            </a:r>
            <a:r>
              <a:rPr lang="en-US" sz="6000" dirty="0" err="1">
                <a:latin typeface="Calibri" panose="020F0502020204030204" pitchFamily="34" charset="0"/>
                <a:ea typeface="Calibri" panose="020F0502020204030204" pitchFamily="34" charset="0"/>
                <a:cs typeface="Calibri" panose="020F0502020204030204" pitchFamily="34" charset="0"/>
              </a:rPr>
              <a:t>groot</a:t>
            </a:r>
            <a:r>
              <a:rPr lang="en-US" sz="6000" dirty="0">
                <a:latin typeface="Calibri" panose="020F0502020204030204" pitchFamily="34" charset="0"/>
                <a:ea typeface="Calibri" panose="020F0502020204030204" pitchFamily="34" charset="0"/>
                <a:cs typeface="Calibri" panose="020F0502020204030204" pitchFamily="34" charset="0"/>
              </a:rPr>
              <a:t> </a:t>
            </a:r>
            <a:r>
              <a:rPr lang="en-US" sz="6000" dirty="0" err="1">
                <a:latin typeface="Calibri" panose="020F0502020204030204" pitchFamily="34" charset="0"/>
                <a:ea typeface="Calibri" panose="020F0502020204030204" pitchFamily="34" charset="0"/>
                <a:cs typeface="Calibri" panose="020F0502020204030204" pitchFamily="34" charset="0"/>
              </a:rPr>
              <a:t>heelal</a:t>
            </a:r>
            <a:br>
              <a:rPr lang="en-US" sz="6000" dirty="0">
                <a:latin typeface="Calibri" panose="020F0502020204030204" pitchFamily="34" charset="0"/>
                <a:ea typeface="Calibri" panose="020F0502020204030204" pitchFamily="34" charset="0"/>
                <a:cs typeface="Calibri" panose="020F0502020204030204" pitchFamily="34" charset="0"/>
              </a:rPr>
            </a:br>
            <a:r>
              <a:rPr lang="en-US" sz="6000" dirty="0">
                <a:latin typeface="Calibri" panose="020F0502020204030204" pitchFamily="34" charset="0"/>
                <a:ea typeface="Calibri" panose="020F0502020204030204" pitchFamily="34" charset="0"/>
                <a:cs typeface="Calibri" panose="020F0502020204030204" pitchFamily="34" charset="0"/>
              </a:rPr>
              <a:t>die Here </a:t>
            </a:r>
            <a:r>
              <a:rPr lang="en-US" sz="6000" dirty="0" err="1">
                <a:latin typeface="Calibri" panose="020F0502020204030204" pitchFamily="34" charset="0"/>
                <a:ea typeface="Calibri" panose="020F0502020204030204" pitchFamily="34" charset="0"/>
                <a:cs typeface="Calibri" panose="020F0502020204030204" pitchFamily="34" charset="0"/>
              </a:rPr>
              <a:t>loof</a:t>
            </a:r>
            <a:endParaRPr lang="en-US" sz="6000" dirty="0">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0" y="0"/>
            <a:ext cx="12192000" cy="6858000"/>
          </a:xfrm>
        </p:spPr>
        <p:txBody>
          <a:bodyPr/>
          <a:lstStyle/>
          <a:p>
            <a:r>
              <a:rPr lang="en-US" sz="6000" dirty="0" err="1">
                <a:latin typeface="Calibri" panose="020F0502020204030204" pitchFamily="34" charset="0"/>
                <a:ea typeface="Calibri" panose="020F0502020204030204" pitchFamily="34" charset="0"/>
                <a:cs typeface="Calibri" panose="020F0502020204030204" pitchFamily="34" charset="0"/>
              </a:rPr>
              <a:t>Ek</a:t>
            </a:r>
            <a:r>
              <a:rPr lang="en-US" sz="6000" dirty="0">
                <a:latin typeface="Calibri" panose="020F0502020204030204" pitchFamily="34" charset="0"/>
                <a:ea typeface="Calibri" panose="020F0502020204030204" pitchFamily="34" charset="0"/>
                <a:cs typeface="Calibri" panose="020F0502020204030204" pitchFamily="34" charset="0"/>
              </a:rPr>
              <a:t> </a:t>
            </a:r>
            <a:r>
              <a:rPr lang="en-US" sz="6000" dirty="0" err="1">
                <a:latin typeface="Calibri" panose="020F0502020204030204" pitchFamily="34" charset="0"/>
                <a:ea typeface="Calibri" panose="020F0502020204030204" pitchFamily="34" charset="0"/>
                <a:cs typeface="Calibri" panose="020F0502020204030204" pitchFamily="34" charset="0"/>
              </a:rPr>
              <a:t>wil</a:t>
            </a:r>
            <a:r>
              <a:rPr lang="en-US" sz="6000" dirty="0">
                <a:latin typeface="Calibri" panose="020F0502020204030204" pitchFamily="34" charset="0"/>
                <a:ea typeface="Calibri" panose="020F0502020204030204" pitchFamily="34" charset="0"/>
                <a:cs typeface="Calibri" panose="020F0502020204030204" pitchFamily="34" charset="0"/>
              </a:rPr>
              <a:t> die Here </a:t>
            </a:r>
            <a:r>
              <a:rPr lang="en-US" sz="6000" dirty="0" err="1">
                <a:latin typeface="Calibri" panose="020F0502020204030204" pitchFamily="34" charset="0"/>
                <a:ea typeface="Calibri" panose="020F0502020204030204" pitchFamily="34" charset="0"/>
                <a:cs typeface="Calibri" panose="020F0502020204030204" pitchFamily="34" charset="0"/>
              </a:rPr>
              <a:t>loof</a:t>
            </a:r>
            <a:br>
              <a:rPr lang="en-US" sz="6000" dirty="0">
                <a:latin typeface="Calibri" panose="020F0502020204030204" pitchFamily="34" charset="0"/>
                <a:ea typeface="Calibri" panose="020F0502020204030204" pitchFamily="34" charset="0"/>
                <a:cs typeface="Calibri" panose="020F0502020204030204" pitchFamily="34" charset="0"/>
              </a:rPr>
            </a:br>
            <a:r>
              <a:rPr lang="en-US" sz="6000" dirty="0" err="1">
                <a:latin typeface="Calibri" panose="020F0502020204030204" pitchFamily="34" charset="0"/>
                <a:ea typeface="Calibri" panose="020F0502020204030204" pitchFamily="34" charset="0"/>
                <a:cs typeface="Calibri" panose="020F0502020204030204" pitchFamily="34" charset="0"/>
              </a:rPr>
              <a:t>Loof</a:t>
            </a:r>
            <a:r>
              <a:rPr lang="en-US" sz="6000" dirty="0">
                <a:latin typeface="Calibri" panose="020F0502020204030204" pitchFamily="34" charset="0"/>
                <a:ea typeface="Calibri" panose="020F0502020204030204" pitchFamily="34" charset="0"/>
                <a:cs typeface="Calibri" panose="020F0502020204030204" pitchFamily="34" charset="0"/>
              </a:rPr>
              <a:t> met my </a:t>
            </a:r>
            <a:r>
              <a:rPr lang="en-US" sz="6000" dirty="0" err="1">
                <a:latin typeface="Calibri" panose="020F0502020204030204" pitchFamily="34" charset="0"/>
                <a:ea typeface="Calibri" panose="020F0502020204030204" pitchFamily="34" charset="0"/>
                <a:cs typeface="Calibri" panose="020F0502020204030204" pitchFamily="34" charset="0"/>
              </a:rPr>
              <a:t>hele</a:t>
            </a:r>
            <a:r>
              <a:rPr lang="en-US" sz="6000" dirty="0">
                <a:latin typeface="Calibri" panose="020F0502020204030204" pitchFamily="34" charset="0"/>
                <a:ea typeface="Calibri" panose="020F0502020204030204" pitchFamily="34" charset="0"/>
                <a:cs typeface="Calibri" panose="020F0502020204030204" pitchFamily="34" charset="0"/>
              </a:rPr>
              <a:t> hart</a:t>
            </a:r>
            <a:br>
              <a:rPr lang="en-US" sz="6000" dirty="0">
                <a:latin typeface="Calibri" panose="020F0502020204030204" pitchFamily="34" charset="0"/>
                <a:ea typeface="Calibri" panose="020F0502020204030204" pitchFamily="34" charset="0"/>
                <a:cs typeface="Calibri" panose="020F0502020204030204" pitchFamily="34" charset="0"/>
              </a:rPr>
            </a:br>
            <a:r>
              <a:rPr lang="en-US" sz="6000" dirty="0" err="1">
                <a:latin typeface="Calibri" panose="020F0502020204030204" pitchFamily="34" charset="0"/>
                <a:ea typeface="Calibri" panose="020F0502020204030204" pitchFamily="34" charset="0"/>
                <a:cs typeface="Calibri" panose="020F0502020204030204" pitchFamily="34" charset="0"/>
              </a:rPr>
              <a:t>Hy</a:t>
            </a:r>
            <a:r>
              <a:rPr lang="en-US" sz="6000" dirty="0">
                <a:latin typeface="Calibri" panose="020F0502020204030204" pitchFamily="34" charset="0"/>
                <a:ea typeface="Calibri" panose="020F0502020204030204" pitchFamily="34" charset="0"/>
                <a:cs typeface="Calibri" panose="020F0502020204030204" pitchFamily="34" charset="0"/>
              </a:rPr>
              <a:t> gee </a:t>
            </a:r>
            <a:r>
              <a:rPr lang="en-US" sz="6000" dirty="0" err="1">
                <a:latin typeface="Calibri" panose="020F0502020204030204" pitchFamily="34" charset="0"/>
                <a:ea typeface="Calibri" panose="020F0502020204030204" pitchFamily="34" charset="0"/>
                <a:cs typeface="Calibri" panose="020F0502020204030204" pitchFamily="34" charset="0"/>
              </a:rPr>
              <a:t>hul</a:t>
            </a:r>
            <a:r>
              <a:rPr lang="en-US" sz="6000" dirty="0">
                <a:latin typeface="Calibri" panose="020F0502020204030204" pitchFamily="34" charset="0"/>
                <a:ea typeface="Calibri" panose="020F0502020204030204" pitchFamily="34" charset="0"/>
                <a:cs typeface="Calibri" panose="020F0502020204030204" pitchFamily="34" charset="0"/>
              </a:rPr>
              <a:t> </a:t>
            </a:r>
            <a:r>
              <a:rPr lang="en-US" sz="6000" dirty="0" err="1">
                <a:latin typeface="Calibri" panose="020F0502020204030204" pitchFamily="34" charset="0"/>
                <a:ea typeface="Calibri" panose="020F0502020204030204" pitchFamily="34" charset="0"/>
                <a:cs typeface="Calibri" panose="020F0502020204030204" pitchFamily="34" charset="0"/>
              </a:rPr>
              <a:t>wat</a:t>
            </a:r>
            <a:r>
              <a:rPr lang="en-US" sz="6000" dirty="0">
                <a:latin typeface="Calibri" panose="020F0502020204030204" pitchFamily="34" charset="0"/>
                <a:ea typeface="Calibri" panose="020F0502020204030204" pitchFamily="34" charset="0"/>
                <a:cs typeface="Calibri" panose="020F0502020204030204" pitchFamily="34" charset="0"/>
              </a:rPr>
              <a:t> </a:t>
            </a:r>
            <a:r>
              <a:rPr lang="en-US" sz="6000" dirty="0" err="1">
                <a:latin typeface="Calibri" panose="020F0502020204030204" pitchFamily="34" charset="0"/>
                <a:ea typeface="Calibri" panose="020F0502020204030204" pitchFamily="34" charset="0"/>
                <a:cs typeface="Calibri" panose="020F0502020204030204" pitchFamily="34" charset="0"/>
              </a:rPr>
              <a:t>roep</a:t>
            </a:r>
            <a:br>
              <a:rPr lang="en-US" sz="6000" dirty="0">
                <a:latin typeface="Calibri" panose="020F0502020204030204" pitchFamily="34" charset="0"/>
                <a:ea typeface="Calibri" panose="020F0502020204030204" pitchFamily="34" charset="0"/>
                <a:cs typeface="Calibri" panose="020F0502020204030204" pitchFamily="34" charset="0"/>
              </a:rPr>
            </a:br>
            <a:r>
              <a:rPr lang="en-US" sz="6000" dirty="0" err="1">
                <a:latin typeface="Calibri" panose="020F0502020204030204" pitchFamily="34" charset="0"/>
                <a:ea typeface="Calibri" panose="020F0502020204030204" pitchFamily="34" charset="0"/>
                <a:cs typeface="Calibri" panose="020F0502020204030204" pitchFamily="34" charset="0"/>
              </a:rPr>
              <a:t>weer</a:t>
            </a:r>
            <a:r>
              <a:rPr lang="en-US" sz="6000" dirty="0">
                <a:latin typeface="Calibri" panose="020F0502020204030204" pitchFamily="34" charset="0"/>
                <a:ea typeface="Calibri" panose="020F0502020204030204" pitchFamily="34" charset="0"/>
                <a:cs typeface="Calibri" panose="020F0502020204030204" pitchFamily="34" charset="0"/>
              </a:rPr>
              <a:t> </a:t>
            </a:r>
            <a:r>
              <a:rPr lang="en-US" sz="6000" dirty="0" err="1">
                <a:latin typeface="Calibri" panose="020F0502020204030204" pitchFamily="34" charset="0"/>
                <a:ea typeface="Calibri" panose="020F0502020204030204" pitchFamily="34" charset="0"/>
                <a:cs typeface="Calibri" panose="020F0502020204030204" pitchFamily="34" charset="0"/>
              </a:rPr>
              <a:t>nuwe</a:t>
            </a:r>
            <a:r>
              <a:rPr lang="en-US" sz="6000" dirty="0">
                <a:latin typeface="Calibri" panose="020F0502020204030204" pitchFamily="34" charset="0"/>
                <a:ea typeface="Calibri" panose="020F0502020204030204" pitchFamily="34" charset="0"/>
                <a:cs typeface="Calibri" panose="020F0502020204030204" pitchFamily="34" charset="0"/>
              </a:rPr>
              <a:t> </a:t>
            </a:r>
            <a:r>
              <a:rPr lang="en-US" sz="6000" dirty="0" err="1">
                <a:latin typeface="Calibri" panose="020F0502020204030204" pitchFamily="34" charset="0"/>
                <a:ea typeface="Calibri" panose="020F0502020204030204" pitchFamily="34" charset="0"/>
                <a:cs typeface="Calibri" panose="020F0502020204030204" pitchFamily="34" charset="0"/>
              </a:rPr>
              <a:t>krag</a:t>
            </a:r>
            <a:endParaRPr lang="en-US" sz="6000" dirty="0">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0" y="0"/>
            <a:ext cx="12192000" cy="2362199"/>
          </a:xfrm>
        </p:spPr>
        <p:txBody>
          <a:bodyPr/>
          <a:lstStyle/>
          <a:p>
            <a:r>
              <a:rPr lang="en-US" sz="7200" b="1" dirty="0">
                <a:latin typeface="Calibri" pitchFamily="34" charset="0"/>
                <a:cs typeface="Calibri" pitchFamily="34" charset="0"/>
              </a:rPr>
              <a:t>S192    WAT 'N VRIEND </a:t>
            </a:r>
            <a:br>
              <a:rPr lang="en-US" sz="7200" b="1" dirty="0">
                <a:latin typeface="Calibri" pitchFamily="34" charset="0"/>
                <a:cs typeface="Calibri" pitchFamily="34" charset="0"/>
              </a:rPr>
            </a:br>
            <a:r>
              <a:rPr lang="en-US" sz="7200" b="1" dirty="0">
                <a:latin typeface="Calibri" pitchFamily="34" charset="0"/>
                <a:cs typeface="Calibri" pitchFamily="34" charset="0"/>
              </a:rPr>
              <a:t>HET ONS IN JESUS</a:t>
            </a:r>
          </a:p>
        </p:txBody>
      </p:sp>
      <p:sp>
        <p:nvSpPr>
          <p:cNvPr id="2051" name="Rectangle 3"/>
          <p:cNvSpPr>
            <a:spLocks noGrp="1" noChangeArrowheads="1"/>
          </p:cNvSpPr>
          <p:nvPr>
            <p:ph type="subTitle" idx="1"/>
          </p:nvPr>
        </p:nvSpPr>
        <p:spPr>
          <a:xfrm>
            <a:off x="7374" y="2971800"/>
            <a:ext cx="12192000" cy="3886199"/>
          </a:xfrm>
        </p:spPr>
        <p:txBody>
          <a:bodyPr/>
          <a:lstStyle/>
          <a:p>
            <a:r>
              <a:rPr lang="en-GB" sz="6000" dirty="0">
                <a:latin typeface="Calibri" pitchFamily="34" charset="0"/>
                <a:cs typeface="Calibri" pitchFamily="34" charset="0"/>
              </a:rPr>
              <a:t>Wat ‘n </a:t>
            </a:r>
            <a:r>
              <a:rPr lang="en-GB" sz="6000" dirty="0" err="1">
                <a:latin typeface="Calibri" pitchFamily="34" charset="0"/>
                <a:cs typeface="Calibri" pitchFamily="34" charset="0"/>
              </a:rPr>
              <a:t>vriend</a:t>
            </a:r>
            <a:r>
              <a:rPr lang="en-GB" sz="6000" dirty="0">
                <a:latin typeface="Calibri" pitchFamily="34" charset="0"/>
                <a:cs typeface="Calibri" pitchFamily="34" charset="0"/>
              </a:rPr>
              <a:t> het </a:t>
            </a:r>
            <a:r>
              <a:rPr lang="en-GB" sz="6000" dirty="0" err="1">
                <a:latin typeface="Calibri" pitchFamily="34" charset="0"/>
                <a:cs typeface="Calibri" pitchFamily="34" charset="0"/>
              </a:rPr>
              <a:t>ons</a:t>
            </a:r>
            <a:r>
              <a:rPr lang="en-GB" sz="6000" dirty="0">
                <a:latin typeface="Calibri" pitchFamily="34" charset="0"/>
                <a:cs typeface="Calibri" pitchFamily="34" charset="0"/>
              </a:rPr>
              <a:t> in Jesus </a:t>
            </a:r>
          </a:p>
          <a:p>
            <a:r>
              <a:rPr lang="en-GB" sz="6000" dirty="0">
                <a:latin typeface="Calibri" pitchFamily="34" charset="0"/>
                <a:cs typeface="Calibri" pitchFamily="34" charset="0"/>
              </a:rPr>
              <a:t>Hy wat in </a:t>
            </a:r>
            <a:r>
              <a:rPr lang="en-GB" sz="6000" dirty="0" err="1">
                <a:latin typeface="Calibri" pitchFamily="34" charset="0"/>
                <a:cs typeface="Calibri" pitchFamily="34" charset="0"/>
              </a:rPr>
              <a:t>ons</a:t>
            </a:r>
            <a:r>
              <a:rPr lang="en-GB" sz="6000" dirty="0">
                <a:latin typeface="Calibri" pitchFamily="34" charset="0"/>
                <a:cs typeface="Calibri" pitchFamily="34" charset="0"/>
              </a:rPr>
              <a:t> </a:t>
            </a:r>
            <a:r>
              <a:rPr lang="en-GB" sz="6000" dirty="0" err="1">
                <a:latin typeface="Calibri" pitchFamily="34" charset="0"/>
                <a:cs typeface="Calibri" pitchFamily="34" charset="0"/>
              </a:rPr>
              <a:t>plek</a:t>
            </a:r>
            <a:r>
              <a:rPr lang="en-GB" sz="6000" dirty="0">
                <a:latin typeface="Calibri" pitchFamily="34" charset="0"/>
                <a:cs typeface="Calibri" pitchFamily="34" charset="0"/>
              </a:rPr>
              <a:t> </a:t>
            </a:r>
            <a:r>
              <a:rPr lang="en-GB" sz="6000" dirty="0" err="1">
                <a:latin typeface="Calibri" pitchFamily="34" charset="0"/>
                <a:cs typeface="Calibri" pitchFamily="34" charset="0"/>
              </a:rPr>
              <a:t>wil</a:t>
            </a:r>
            <a:r>
              <a:rPr lang="en-GB" sz="6000" dirty="0">
                <a:latin typeface="Calibri" pitchFamily="34" charset="0"/>
                <a:cs typeface="Calibri" pitchFamily="34" charset="0"/>
              </a:rPr>
              <a:t> </a:t>
            </a:r>
            <a:r>
              <a:rPr lang="en-GB" sz="6000" dirty="0" err="1">
                <a:latin typeface="Calibri" pitchFamily="34" charset="0"/>
                <a:cs typeface="Calibri" pitchFamily="34" charset="0"/>
              </a:rPr>
              <a:t>staan</a:t>
            </a:r>
            <a:endParaRPr lang="en-GB" sz="6000" dirty="0">
              <a:latin typeface="Calibri" pitchFamily="34" charset="0"/>
              <a:cs typeface="Calibri"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4"/>
          <p:cNvSpPr>
            <a:spLocks noGrp="1" noChangeArrowheads="1"/>
          </p:cNvSpPr>
          <p:nvPr>
            <p:ph type="title"/>
          </p:nvPr>
        </p:nvSpPr>
        <p:spPr>
          <a:xfrm>
            <a:off x="0" y="0"/>
            <a:ext cx="12192000" cy="6858000"/>
          </a:xfrm>
        </p:spPr>
        <p:txBody>
          <a:bodyPr/>
          <a:lstStyle/>
          <a:p>
            <a:r>
              <a:rPr lang="en-GB" sz="6000" dirty="0">
                <a:latin typeface="Calibri" pitchFamily="34" charset="0"/>
                <a:cs typeface="Calibri" pitchFamily="34" charset="0"/>
              </a:rPr>
              <a:t>Wat ‘n </a:t>
            </a:r>
            <a:r>
              <a:rPr lang="en-GB" sz="6000" dirty="0" err="1">
                <a:latin typeface="Calibri" pitchFamily="34" charset="0"/>
                <a:cs typeface="Calibri" pitchFamily="34" charset="0"/>
              </a:rPr>
              <a:t>voorreg</a:t>
            </a:r>
            <a:r>
              <a:rPr lang="en-GB" sz="6000" dirty="0">
                <a:latin typeface="Calibri" pitchFamily="34" charset="0"/>
                <a:cs typeface="Calibri" pitchFamily="34" charset="0"/>
              </a:rPr>
              <a:t> om </a:t>
            </a:r>
            <a:r>
              <a:rPr lang="en-GB" sz="6000" dirty="0" err="1">
                <a:latin typeface="Calibri" pitchFamily="34" charset="0"/>
                <a:cs typeface="Calibri" pitchFamily="34" charset="0"/>
              </a:rPr>
              <a:t>gedurig</a:t>
            </a:r>
            <a:r>
              <a:rPr lang="en-GB" sz="6000" dirty="0">
                <a:latin typeface="Calibri" pitchFamily="34" charset="0"/>
                <a:cs typeface="Calibri" pitchFamily="34" charset="0"/>
              </a:rPr>
              <a:t> </a:t>
            </a:r>
            <a:br>
              <a:rPr lang="en-GB" sz="6000" dirty="0">
                <a:latin typeface="Calibri" pitchFamily="34" charset="0"/>
                <a:cs typeface="Calibri" pitchFamily="34" charset="0"/>
              </a:rPr>
            </a:br>
            <a:r>
              <a:rPr lang="en-GB" sz="6000" dirty="0">
                <a:latin typeface="Calibri" pitchFamily="34" charset="0"/>
                <a:cs typeface="Calibri" pitchFamily="34" charset="0"/>
              </a:rPr>
              <a:t>tot God’s </a:t>
            </a:r>
            <a:r>
              <a:rPr lang="en-GB" sz="6000" dirty="0" err="1">
                <a:latin typeface="Calibri" pitchFamily="34" charset="0"/>
                <a:cs typeface="Calibri" pitchFamily="34" charset="0"/>
              </a:rPr>
              <a:t>troon</a:t>
            </a:r>
            <a:r>
              <a:rPr lang="en-GB" sz="6000" dirty="0">
                <a:latin typeface="Calibri" pitchFamily="34" charset="0"/>
                <a:cs typeface="Calibri" pitchFamily="34" charset="0"/>
              </a:rPr>
              <a:t> </a:t>
            </a:r>
            <a:r>
              <a:rPr lang="en-GB" sz="6000" dirty="0" err="1">
                <a:latin typeface="Calibri" pitchFamily="34" charset="0"/>
                <a:cs typeface="Calibri" pitchFamily="34" charset="0"/>
              </a:rPr>
              <a:t>deur</a:t>
            </a:r>
            <a:r>
              <a:rPr lang="en-GB" sz="6000" dirty="0">
                <a:latin typeface="Calibri" pitchFamily="34" charset="0"/>
                <a:cs typeface="Calibri" pitchFamily="34" charset="0"/>
              </a:rPr>
              <a:t> Hom </a:t>
            </a:r>
            <a:r>
              <a:rPr lang="en-GB" sz="6000" dirty="0" err="1">
                <a:latin typeface="Calibri" pitchFamily="34" charset="0"/>
                <a:cs typeface="Calibri" pitchFamily="34" charset="0"/>
              </a:rPr>
              <a:t>te</a:t>
            </a:r>
            <a:r>
              <a:rPr lang="en-GB" sz="6000" dirty="0">
                <a:latin typeface="Calibri" pitchFamily="34" charset="0"/>
                <a:cs typeface="Calibri" pitchFamily="34" charset="0"/>
              </a:rPr>
              <a:t> </a:t>
            </a:r>
            <a:r>
              <a:rPr lang="en-GB" sz="6000" dirty="0" err="1">
                <a:latin typeface="Calibri" pitchFamily="34" charset="0"/>
                <a:cs typeface="Calibri" pitchFamily="34" charset="0"/>
              </a:rPr>
              <a:t>gaan</a:t>
            </a:r>
            <a:r>
              <a:rPr lang="en-GB" sz="6000" dirty="0">
                <a:latin typeface="Calibri" pitchFamily="34" charset="0"/>
                <a:cs typeface="Calibri" pitchFamily="34" charset="0"/>
              </a:rPr>
              <a:t> </a:t>
            </a:r>
            <a:br>
              <a:rPr lang="en-GB" sz="6000" dirty="0">
                <a:latin typeface="Calibri" pitchFamily="34" charset="0"/>
                <a:cs typeface="Calibri" pitchFamily="34" charset="0"/>
              </a:rPr>
            </a:br>
            <a:r>
              <a:rPr lang="en-GB" sz="6000" dirty="0">
                <a:latin typeface="Calibri" pitchFamily="34" charset="0"/>
                <a:cs typeface="Calibri" pitchFamily="34" charset="0"/>
              </a:rPr>
              <a:t>Hoe </a:t>
            </a:r>
            <a:r>
              <a:rPr lang="en-GB" sz="6000" dirty="0" err="1">
                <a:latin typeface="Calibri" pitchFamily="34" charset="0"/>
                <a:cs typeface="Calibri" pitchFamily="34" charset="0"/>
              </a:rPr>
              <a:t>verbeur</a:t>
            </a:r>
            <a:r>
              <a:rPr lang="en-GB" sz="6000" dirty="0">
                <a:latin typeface="Calibri" pitchFamily="34" charset="0"/>
                <a:cs typeface="Calibri" pitchFamily="34" charset="0"/>
              </a:rPr>
              <a:t> </a:t>
            </a:r>
            <a:r>
              <a:rPr lang="en-GB" sz="6000" dirty="0" err="1">
                <a:latin typeface="Calibri" pitchFamily="34" charset="0"/>
                <a:cs typeface="Calibri" pitchFamily="34" charset="0"/>
              </a:rPr>
              <a:t>ons</a:t>
            </a:r>
            <a:r>
              <a:rPr lang="en-GB" sz="6000" dirty="0">
                <a:latin typeface="Calibri" pitchFamily="34" charset="0"/>
                <a:cs typeface="Calibri" pitchFamily="34" charset="0"/>
              </a:rPr>
              <a:t> tog die </a:t>
            </a:r>
            <a:r>
              <a:rPr lang="en-GB" sz="6000" dirty="0" err="1">
                <a:latin typeface="Calibri" pitchFamily="34" charset="0"/>
                <a:cs typeface="Calibri" pitchFamily="34" charset="0"/>
              </a:rPr>
              <a:t>vrede</a:t>
            </a:r>
            <a:br>
              <a:rPr lang="en-GB" sz="6000" dirty="0">
                <a:latin typeface="Calibri" pitchFamily="34" charset="0"/>
                <a:cs typeface="Calibri" pitchFamily="34" charset="0"/>
              </a:rPr>
            </a:br>
            <a:r>
              <a:rPr lang="en-GB" sz="6000" dirty="0">
                <a:latin typeface="Calibri" pitchFamily="34" charset="0"/>
                <a:cs typeface="Calibri" pitchFamily="34" charset="0"/>
              </a:rPr>
              <a:t>Ag, hoe </a:t>
            </a:r>
            <a:r>
              <a:rPr lang="en-GB" sz="6000" dirty="0" err="1">
                <a:latin typeface="Calibri" pitchFamily="34" charset="0"/>
                <a:cs typeface="Calibri" pitchFamily="34" charset="0"/>
              </a:rPr>
              <a:t>dikwels</a:t>
            </a:r>
            <a:r>
              <a:rPr lang="en-GB" sz="6000" dirty="0">
                <a:latin typeface="Calibri" pitchFamily="34" charset="0"/>
                <a:cs typeface="Calibri" pitchFamily="34" charset="0"/>
              </a:rPr>
              <a:t> </a:t>
            </a:r>
            <a:r>
              <a:rPr lang="en-GB" sz="6000" dirty="0" err="1">
                <a:latin typeface="Calibri" pitchFamily="34" charset="0"/>
                <a:cs typeface="Calibri" pitchFamily="34" charset="0"/>
              </a:rPr>
              <a:t>ly</a:t>
            </a:r>
            <a:r>
              <a:rPr lang="en-GB" sz="6000" dirty="0">
                <a:latin typeface="Calibri" pitchFamily="34" charset="0"/>
                <a:cs typeface="Calibri" pitchFamily="34" charset="0"/>
              </a:rPr>
              <a:t> </a:t>
            </a:r>
            <a:r>
              <a:rPr lang="en-GB" sz="6000" dirty="0" err="1">
                <a:latin typeface="Calibri" pitchFamily="34" charset="0"/>
                <a:cs typeface="Calibri" pitchFamily="34" charset="0"/>
              </a:rPr>
              <a:t>ons</a:t>
            </a:r>
            <a:r>
              <a:rPr lang="en-GB" sz="6000" dirty="0">
                <a:latin typeface="Calibri" pitchFamily="34" charset="0"/>
                <a:cs typeface="Calibri" pitchFamily="34" charset="0"/>
              </a:rPr>
              <a:t> smart</a:t>
            </a:r>
            <a:br>
              <a:rPr lang="en-GB" sz="6000" dirty="0">
                <a:latin typeface="Calibri" pitchFamily="34" charset="0"/>
                <a:cs typeface="Calibri" pitchFamily="34" charset="0"/>
              </a:rPr>
            </a:br>
            <a:r>
              <a:rPr lang="en-GB" sz="6000" dirty="0">
                <a:latin typeface="Calibri" pitchFamily="34" charset="0"/>
                <a:cs typeface="Calibri" pitchFamily="34" charset="0"/>
              </a:rPr>
              <a:t>Net </a:t>
            </a:r>
            <a:r>
              <a:rPr lang="en-GB" sz="6000" dirty="0" err="1">
                <a:latin typeface="Calibri" pitchFamily="34" charset="0"/>
                <a:cs typeface="Calibri" pitchFamily="34" charset="0"/>
              </a:rPr>
              <a:t>omdat</a:t>
            </a:r>
            <a:r>
              <a:rPr lang="en-GB" sz="6000" dirty="0">
                <a:latin typeface="Calibri" pitchFamily="34" charset="0"/>
                <a:cs typeface="Calibri" pitchFamily="34" charset="0"/>
              </a:rPr>
              <a:t> </a:t>
            </a:r>
            <a:r>
              <a:rPr lang="en-GB" sz="6000" dirty="0" err="1">
                <a:latin typeface="Calibri" pitchFamily="34" charset="0"/>
                <a:cs typeface="Calibri" pitchFamily="34" charset="0"/>
              </a:rPr>
              <a:t>ons</a:t>
            </a:r>
            <a:r>
              <a:rPr lang="en-GB" sz="6000" dirty="0">
                <a:latin typeface="Calibri" pitchFamily="34" charset="0"/>
                <a:cs typeface="Calibri" pitchFamily="34" charset="0"/>
              </a:rPr>
              <a:t> </a:t>
            </a:r>
            <a:r>
              <a:rPr lang="en-GB" sz="6000" dirty="0" err="1">
                <a:latin typeface="Calibri" pitchFamily="34" charset="0"/>
                <a:cs typeface="Calibri" pitchFamily="34" charset="0"/>
              </a:rPr>
              <a:t>nie</a:t>
            </a:r>
            <a:r>
              <a:rPr lang="en-GB" sz="6000" dirty="0">
                <a:latin typeface="Calibri" pitchFamily="34" charset="0"/>
                <a:cs typeface="Calibri" pitchFamily="34" charset="0"/>
              </a:rPr>
              <a:t> </a:t>
            </a:r>
            <a:r>
              <a:rPr lang="en-GB" sz="6000" dirty="0" err="1">
                <a:latin typeface="Calibri" pitchFamily="34" charset="0"/>
                <a:cs typeface="Calibri" pitchFamily="34" charset="0"/>
              </a:rPr>
              <a:t>ons</a:t>
            </a:r>
            <a:r>
              <a:rPr lang="en-GB" sz="6000" dirty="0">
                <a:latin typeface="Calibri" pitchFamily="34" charset="0"/>
                <a:cs typeface="Calibri" pitchFamily="34" charset="0"/>
              </a:rPr>
              <a:t> node</a:t>
            </a:r>
            <a:br>
              <a:rPr lang="en-GB" sz="6000" dirty="0">
                <a:latin typeface="Calibri" pitchFamily="34" charset="0"/>
                <a:cs typeface="Calibri" pitchFamily="34" charset="0"/>
              </a:rPr>
            </a:br>
            <a:r>
              <a:rPr lang="en-GB" sz="6000" dirty="0" err="1">
                <a:latin typeface="Calibri" pitchFamily="34" charset="0"/>
                <a:cs typeface="Calibri" pitchFamily="34" charset="0"/>
              </a:rPr>
              <a:t>uitstort</a:t>
            </a:r>
            <a:r>
              <a:rPr lang="en-GB" sz="6000" dirty="0">
                <a:latin typeface="Calibri" pitchFamily="34" charset="0"/>
                <a:cs typeface="Calibri" pitchFamily="34" charset="0"/>
              </a:rPr>
              <a:t> in Gods </a:t>
            </a:r>
            <a:r>
              <a:rPr lang="en-GB" sz="6000" dirty="0" err="1">
                <a:latin typeface="Calibri" pitchFamily="34" charset="0"/>
                <a:cs typeface="Calibri" pitchFamily="34" charset="0"/>
              </a:rPr>
              <a:t>Vaderhart</a:t>
            </a:r>
            <a:r>
              <a:rPr lang="en-GB" sz="6000" dirty="0">
                <a:latin typeface="Calibri" pitchFamily="34" charset="0"/>
                <a:cs typeface="Calibri" pitchFamily="34" charset="0"/>
              </a:rPr>
              <a:t> !</a:t>
            </a:r>
            <a:endParaRPr lang="en-US" sz="8000" dirty="0">
              <a:latin typeface="Calibri" pitchFamily="34" charset="0"/>
              <a:cs typeface="Calibri"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4"/>
          <p:cNvSpPr>
            <a:spLocks noGrp="1" noChangeArrowheads="1"/>
          </p:cNvSpPr>
          <p:nvPr>
            <p:ph type="title"/>
          </p:nvPr>
        </p:nvSpPr>
        <p:spPr>
          <a:xfrm>
            <a:off x="0" y="0"/>
            <a:ext cx="12115800" cy="6858000"/>
          </a:xfrm>
        </p:spPr>
        <p:txBody>
          <a:bodyPr/>
          <a:lstStyle/>
          <a:p>
            <a:r>
              <a:rPr lang="en-GB" sz="6000" dirty="0">
                <a:latin typeface="Calibri" pitchFamily="34" charset="0"/>
                <a:cs typeface="Calibri" pitchFamily="34" charset="0"/>
              </a:rPr>
              <a:t>As </a:t>
            </a:r>
            <a:r>
              <a:rPr lang="en-GB" sz="6000" dirty="0" err="1">
                <a:latin typeface="Calibri" pitchFamily="34" charset="0"/>
                <a:cs typeface="Calibri" pitchFamily="34" charset="0"/>
              </a:rPr>
              <a:t>versoeking</a:t>
            </a:r>
            <a:r>
              <a:rPr lang="en-GB" sz="6000" dirty="0">
                <a:latin typeface="Calibri" pitchFamily="34" charset="0"/>
                <a:cs typeface="Calibri" pitchFamily="34" charset="0"/>
              </a:rPr>
              <a:t> </a:t>
            </a:r>
            <a:r>
              <a:rPr lang="en-GB" sz="6000" dirty="0" err="1">
                <a:latin typeface="Calibri" pitchFamily="34" charset="0"/>
                <a:cs typeface="Calibri" pitchFamily="34" charset="0"/>
              </a:rPr>
              <a:t>en</a:t>
            </a:r>
            <a:r>
              <a:rPr lang="en-GB" sz="6000" dirty="0">
                <a:latin typeface="Calibri" pitchFamily="34" charset="0"/>
                <a:cs typeface="Calibri" pitchFamily="34" charset="0"/>
              </a:rPr>
              <a:t> </a:t>
            </a:r>
            <a:r>
              <a:rPr lang="en-GB" sz="6000" dirty="0" err="1">
                <a:latin typeface="Calibri" pitchFamily="34" charset="0"/>
                <a:cs typeface="Calibri" pitchFamily="34" charset="0"/>
              </a:rPr>
              <a:t>beproewing</a:t>
            </a:r>
            <a:br>
              <a:rPr lang="en-GB" sz="6000" dirty="0">
                <a:latin typeface="Calibri" pitchFamily="34" charset="0"/>
                <a:cs typeface="Calibri" pitchFamily="34" charset="0"/>
              </a:rPr>
            </a:br>
            <a:r>
              <a:rPr lang="en-GB" sz="6000" dirty="0">
                <a:latin typeface="Calibri" pitchFamily="34" charset="0"/>
                <a:cs typeface="Calibri" pitchFamily="34" charset="0"/>
              </a:rPr>
              <a:t>of as </a:t>
            </a:r>
            <a:r>
              <a:rPr lang="en-GB" sz="6000" dirty="0" err="1">
                <a:latin typeface="Calibri" pitchFamily="34" charset="0"/>
                <a:cs typeface="Calibri" pitchFamily="34" charset="0"/>
              </a:rPr>
              <a:t>kwelling</a:t>
            </a:r>
            <a:r>
              <a:rPr lang="en-GB" sz="6000" dirty="0">
                <a:latin typeface="Calibri" pitchFamily="34" charset="0"/>
                <a:cs typeface="Calibri" pitchFamily="34" charset="0"/>
              </a:rPr>
              <a:t> </a:t>
            </a:r>
            <a:r>
              <a:rPr lang="en-GB" sz="6000" dirty="0" err="1">
                <a:latin typeface="Calibri" pitchFamily="34" charset="0"/>
                <a:cs typeface="Calibri" pitchFamily="34" charset="0"/>
              </a:rPr>
              <a:t>ons</a:t>
            </a:r>
            <a:r>
              <a:rPr lang="en-GB" sz="6000" dirty="0">
                <a:latin typeface="Calibri" pitchFamily="34" charset="0"/>
                <a:cs typeface="Calibri" pitchFamily="34" charset="0"/>
              </a:rPr>
              <a:t> </a:t>
            </a:r>
            <a:r>
              <a:rPr lang="en-GB" sz="6000" dirty="0" err="1">
                <a:latin typeface="Calibri" pitchFamily="34" charset="0"/>
                <a:cs typeface="Calibri" pitchFamily="34" charset="0"/>
              </a:rPr>
              <a:t>bedreig</a:t>
            </a:r>
            <a:br>
              <a:rPr lang="en-GB" sz="6000" dirty="0">
                <a:latin typeface="Calibri" pitchFamily="34" charset="0"/>
                <a:cs typeface="Calibri" pitchFamily="34" charset="0"/>
              </a:rPr>
            </a:br>
            <a:r>
              <a:rPr lang="en-GB" sz="6000" dirty="0">
                <a:latin typeface="Calibri" pitchFamily="34" charset="0"/>
                <a:cs typeface="Calibri" pitchFamily="34" charset="0"/>
              </a:rPr>
              <a:t>Laat </a:t>
            </a:r>
            <a:r>
              <a:rPr lang="en-GB" sz="6000" dirty="0" err="1">
                <a:latin typeface="Calibri" pitchFamily="34" charset="0"/>
                <a:cs typeface="Calibri" pitchFamily="34" charset="0"/>
              </a:rPr>
              <a:t>ons</a:t>
            </a:r>
            <a:r>
              <a:rPr lang="en-GB" sz="6000" dirty="0">
                <a:latin typeface="Calibri" pitchFamily="34" charset="0"/>
                <a:cs typeface="Calibri" pitchFamily="34" charset="0"/>
              </a:rPr>
              <a:t> nooit </a:t>
            </a:r>
            <a:r>
              <a:rPr lang="en-GB" sz="6000" dirty="0" err="1">
                <a:latin typeface="Calibri" pitchFamily="34" charset="0"/>
                <a:cs typeface="Calibri" pitchFamily="34" charset="0"/>
              </a:rPr>
              <a:t>mismoedig</a:t>
            </a:r>
            <a:r>
              <a:rPr lang="en-GB" sz="6000" dirty="0">
                <a:latin typeface="Calibri" pitchFamily="34" charset="0"/>
                <a:cs typeface="Calibri" pitchFamily="34" charset="0"/>
              </a:rPr>
              <a:t> word </a:t>
            </a:r>
            <a:r>
              <a:rPr lang="en-GB" sz="6000" dirty="0" err="1">
                <a:latin typeface="Calibri" pitchFamily="34" charset="0"/>
                <a:cs typeface="Calibri" pitchFamily="34" charset="0"/>
              </a:rPr>
              <a:t>nie</a:t>
            </a:r>
            <a:r>
              <a:rPr lang="en-GB" sz="6000" dirty="0">
                <a:latin typeface="Calibri" pitchFamily="34" charset="0"/>
                <a:cs typeface="Calibri" pitchFamily="34" charset="0"/>
              </a:rPr>
              <a:t> </a:t>
            </a:r>
            <a:br>
              <a:rPr lang="en-GB" sz="6000" dirty="0">
                <a:latin typeface="Calibri" pitchFamily="34" charset="0"/>
                <a:cs typeface="Calibri" pitchFamily="34" charset="0"/>
              </a:rPr>
            </a:br>
            <a:r>
              <a:rPr lang="en-GB" sz="6000" dirty="0" err="1">
                <a:latin typeface="Calibri" pitchFamily="34" charset="0"/>
                <a:cs typeface="Calibri" pitchFamily="34" charset="0"/>
              </a:rPr>
              <a:t>laat</a:t>
            </a:r>
            <a:r>
              <a:rPr lang="en-GB" sz="6000" dirty="0">
                <a:latin typeface="Calibri" pitchFamily="34" charset="0"/>
                <a:cs typeface="Calibri" pitchFamily="34" charset="0"/>
              </a:rPr>
              <a:t> </a:t>
            </a:r>
            <a:r>
              <a:rPr lang="en-GB" sz="6000" dirty="0" err="1">
                <a:latin typeface="Calibri" pitchFamily="34" charset="0"/>
                <a:cs typeface="Calibri" pitchFamily="34" charset="0"/>
              </a:rPr>
              <a:t>ons</a:t>
            </a:r>
            <a:r>
              <a:rPr lang="en-GB" sz="6000" dirty="0">
                <a:latin typeface="Calibri" pitchFamily="34" charset="0"/>
                <a:cs typeface="Calibri" pitchFamily="34" charset="0"/>
              </a:rPr>
              <a:t> </a:t>
            </a:r>
            <a:r>
              <a:rPr lang="en-GB" sz="6000" dirty="0" err="1">
                <a:latin typeface="Calibri" pitchFamily="34" charset="0"/>
                <a:cs typeface="Calibri" pitchFamily="34" charset="0"/>
              </a:rPr>
              <a:t>bedes</a:t>
            </a:r>
            <a:r>
              <a:rPr lang="en-GB" sz="6000" dirty="0">
                <a:latin typeface="Calibri" pitchFamily="34" charset="0"/>
                <a:cs typeface="Calibri" pitchFamily="34" charset="0"/>
              </a:rPr>
              <a:t> </a:t>
            </a:r>
            <a:r>
              <a:rPr lang="en-GB" sz="6000" dirty="0" err="1">
                <a:latin typeface="Calibri" pitchFamily="34" charset="0"/>
                <a:cs typeface="Calibri" pitchFamily="34" charset="0"/>
              </a:rPr>
              <a:t>opwaarts</a:t>
            </a:r>
            <a:r>
              <a:rPr lang="en-GB" sz="6000" dirty="0">
                <a:latin typeface="Calibri" pitchFamily="34" charset="0"/>
                <a:cs typeface="Calibri" pitchFamily="34" charset="0"/>
              </a:rPr>
              <a:t> </a:t>
            </a:r>
            <a:r>
              <a:rPr lang="en-GB" sz="6000" dirty="0" err="1">
                <a:latin typeface="Calibri" pitchFamily="34" charset="0"/>
                <a:cs typeface="Calibri" pitchFamily="34" charset="0"/>
              </a:rPr>
              <a:t>styg</a:t>
            </a:r>
            <a:endParaRPr lang="en-US" sz="6000" dirty="0">
              <a:latin typeface="Calibri" pitchFamily="34" charset="0"/>
              <a:cs typeface="Calibri"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4"/>
          <p:cNvSpPr>
            <a:spLocks noGrp="1" noChangeArrowheads="1"/>
          </p:cNvSpPr>
          <p:nvPr>
            <p:ph type="title"/>
          </p:nvPr>
        </p:nvSpPr>
        <p:spPr>
          <a:xfrm>
            <a:off x="0" y="0"/>
            <a:ext cx="12192000" cy="6858000"/>
          </a:xfrm>
        </p:spPr>
        <p:txBody>
          <a:bodyPr/>
          <a:lstStyle/>
          <a:p>
            <a:r>
              <a:rPr lang="en-GB" sz="6000" dirty="0" err="1">
                <a:latin typeface="Calibri" pitchFamily="34" charset="0"/>
                <a:cs typeface="Calibri" pitchFamily="34" charset="0"/>
              </a:rPr>
              <a:t>Nêrens</a:t>
            </a:r>
            <a:r>
              <a:rPr lang="en-GB" sz="6000" dirty="0">
                <a:latin typeface="Calibri" pitchFamily="34" charset="0"/>
                <a:cs typeface="Calibri" pitchFamily="34" charset="0"/>
              </a:rPr>
              <a:t> is ‘n </a:t>
            </a:r>
            <a:r>
              <a:rPr lang="en-GB" sz="6000" dirty="0" err="1">
                <a:latin typeface="Calibri" pitchFamily="34" charset="0"/>
                <a:cs typeface="Calibri" pitchFamily="34" charset="0"/>
              </a:rPr>
              <a:t>vriend</a:t>
            </a:r>
            <a:r>
              <a:rPr lang="en-GB" sz="6000" dirty="0">
                <a:latin typeface="Calibri" pitchFamily="34" charset="0"/>
                <a:cs typeface="Calibri" pitchFamily="34" charset="0"/>
              </a:rPr>
              <a:t> </a:t>
            </a:r>
            <a:r>
              <a:rPr lang="en-GB" sz="6000" dirty="0" err="1">
                <a:latin typeface="Calibri" pitchFamily="34" charset="0"/>
                <a:cs typeface="Calibri" pitchFamily="34" charset="0"/>
              </a:rPr>
              <a:t>getrouer</a:t>
            </a:r>
            <a:r>
              <a:rPr lang="en-GB" sz="6000" dirty="0">
                <a:latin typeface="Calibri" pitchFamily="34" charset="0"/>
                <a:cs typeface="Calibri" pitchFamily="34" charset="0"/>
              </a:rPr>
              <a:t> </a:t>
            </a:r>
            <a:br>
              <a:rPr lang="en-GB" sz="6000" dirty="0">
                <a:latin typeface="Calibri" pitchFamily="34" charset="0"/>
                <a:cs typeface="Calibri" pitchFamily="34" charset="0"/>
              </a:rPr>
            </a:br>
            <a:r>
              <a:rPr lang="en-GB" sz="6000" dirty="0">
                <a:latin typeface="Calibri" pitchFamily="34" charset="0"/>
                <a:cs typeface="Calibri" pitchFamily="34" charset="0"/>
              </a:rPr>
              <a:t>as Hy wat </a:t>
            </a:r>
            <a:r>
              <a:rPr lang="en-GB" sz="6000" dirty="0" err="1">
                <a:latin typeface="Calibri" pitchFamily="34" charset="0"/>
                <a:cs typeface="Calibri" pitchFamily="34" charset="0"/>
              </a:rPr>
              <a:t>ons</a:t>
            </a:r>
            <a:r>
              <a:rPr lang="en-GB" sz="6000" dirty="0">
                <a:latin typeface="Calibri" pitchFamily="34" charset="0"/>
                <a:cs typeface="Calibri" pitchFamily="34" charset="0"/>
              </a:rPr>
              <a:t> node </a:t>
            </a:r>
            <a:r>
              <a:rPr lang="en-GB" sz="6000" dirty="0" err="1">
                <a:latin typeface="Calibri" pitchFamily="34" charset="0"/>
                <a:cs typeface="Calibri" pitchFamily="34" charset="0"/>
              </a:rPr>
              <a:t>weet</a:t>
            </a:r>
            <a:br>
              <a:rPr lang="en-GB" sz="6000" dirty="0">
                <a:latin typeface="Calibri" pitchFamily="34" charset="0"/>
                <a:cs typeface="Calibri" pitchFamily="34" charset="0"/>
              </a:rPr>
            </a:br>
            <a:r>
              <a:rPr lang="en-GB" sz="6000" dirty="0">
                <a:latin typeface="Calibri" pitchFamily="34" charset="0"/>
                <a:cs typeface="Calibri" pitchFamily="34" charset="0"/>
              </a:rPr>
              <a:t>Jesus </a:t>
            </a:r>
            <a:r>
              <a:rPr lang="en-GB" sz="6000" dirty="0" err="1">
                <a:latin typeface="Calibri" pitchFamily="34" charset="0"/>
                <a:cs typeface="Calibri" pitchFamily="34" charset="0"/>
              </a:rPr>
              <a:t>voel</a:t>
            </a:r>
            <a:r>
              <a:rPr lang="en-GB" sz="6000" dirty="0">
                <a:latin typeface="Calibri" pitchFamily="34" charset="0"/>
                <a:cs typeface="Calibri" pitchFamily="34" charset="0"/>
              </a:rPr>
              <a:t> met al </a:t>
            </a:r>
            <a:r>
              <a:rPr lang="en-GB" sz="6000" dirty="0" err="1">
                <a:latin typeface="Calibri" pitchFamily="34" charset="0"/>
                <a:cs typeface="Calibri" pitchFamily="34" charset="0"/>
              </a:rPr>
              <a:t>ons</a:t>
            </a:r>
            <a:r>
              <a:rPr lang="en-GB" sz="6000" dirty="0">
                <a:latin typeface="Calibri" pitchFamily="34" charset="0"/>
                <a:cs typeface="Calibri" pitchFamily="34" charset="0"/>
              </a:rPr>
              <a:t> </a:t>
            </a:r>
            <a:r>
              <a:rPr lang="en-GB" sz="6000" dirty="0" err="1">
                <a:latin typeface="Calibri" pitchFamily="34" charset="0"/>
                <a:cs typeface="Calibri" pitchFamily="34" charset="0"/>
              </a:rPr>
              <a:t>swakheid</a:t>
            </a:r>
            <a:r>
              <a:rPr lang="en-GB" sz="6000" dirty="0">
                <a:latin typeface="Calibri" pitchFamily="34" charset="0"/>
                <a:cs typeface="Calibri" pitchFamily="34" charset="0"/>
              </a:rPr>
              <a:t> </a:t>
            </a:r>
            <a:br>
              <a:rPr lang="en-GB" sz="6000" dirty="0">
                <a:latin typeface="Calibri" pitchFamily="34" charset="0"/>
                <a:cs typeface="Calibri" pitchFamily="34" charset="0"/>
              </a:rPr>
            </a:br>
            <a:r>
              <a:rPr lang="en-GB" sz="6000" dirty="0">
                <a:latin typeface="Calibri" pitchFamily="34" charset="0"/>
                <a:cs typeface="Calibri" pitchFamily="34" charset="0"/>
              </a:rPr>
              <a:t>en </a:t>
            </a:r>
            <a:r>
              <a:rPr lang="en-GB" sz="6000" dirty="0" err="1">
                <a:latin typeface="Calibri" pitchFamily="34" charset="0"/>
                <a:cs typeface="Calibri" pitchFamily="34" charset="0"/>
              </a:rPr>
              <a:t>wil</a:t>
            </a:r>
            <a:r>
              <a:rPr lang="en-GB" sz="6000" dirty="0">
                <a:latin typeface="Calibri" pitchFamily="34" charset="0"/>
                <a:cs typeface="Calibri" pitchFamily="34" charset="0"/>
              </a:rPr>
              <a:t> </a:t>
            </a:r>
            <a:r>
              <a:rPr lang="en-GB" sz="6000" dirty="0" err="1">
                <a:latin typeface="Calibri" pitchFamily="34" charset="0"/>
                <a:cs typeface="Calibri" pitchFamily="34" charset="0"/>
              </a:rPr>
              <a:t>deel</a:t>
            </a:r>
            <a:r>
              <a:rPr lang="en-GB" sz="6000" dirty="0">
                <a:latin typeface="Calibri" pitchFamily="34" charset="0"/>
                <a:cs typeface="Calibri" pitchFamily="34" charset="0"/>
              </a:rPr>
              <a:t> in al </a:t>
            </a:r>
            <a:r>
              <a:rPr lang="en-GB" sz="6000" dirty="0" err="1">
                <a:latin typeface="Calibri" pitchFamily="34" charset="0"/>
                <a:cs typeface="Calibri" pitchFamily="34" charset="0"/>
              </a:rPr>
              <a:t>ons</a:t>
            </a:r>
            <a:r>
              <a:rPr lang="en-GB" sz="6000" dirty="0">
                <a:latin typeface="Calibri" pitchFamily="34" charset="0"/>
                <a:cs typeface="Calibri" pitchFamily="34" charset="0"/>
              </a:rPr>
              <a:t> </a:t>
            </a:r>
            <a:r>
              <a:rPr lang="en-GB" sz="6000" dirty="0" err="1">
                <a:latin typeface="Calibri" pitchFamily="34" charset="0"/>
                <a:cs typeface="Calibri" pitchFamily="34" charset="0"/>
              </a:rPr>
              <a:t>leed</a:t>
            </a:r>
            <a:endParaRPr lang="en-US" sz="6000" dirty="0">
              <a:latin typeface="Calibri" pitchFamily="34" charset="0"/>
              <a:cs typeface="Calibri"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1447800"/>
          </a:xfrm>
        </p:spPr>
        <p:txBody>
          <a:bodyPr>
            <a:noAutofit/>
          </a:bodyPr>
          <a:lstStyle/>
          <a:p>
            <a:r>
              <a:rPr lang="en-US" sz="7200" b="1" dirty="0"/>
              <a:t>S106   JESUS ONS AANBID U</a:t>
            </a:r>
          </a:p>
        </p:txBody>
      </p:sp>
      <p:sp>
        <p:nvSpPr>
          <p:cNvPr id="3" name="Subtitle 2"/>
          <p:cNvSpPr>
            <a:spLocks noGrp="1"/>
          </p:cNvSpPr>
          <p:nvPr>
            <p:ph type="subTitle" idx="1"/>
          </p:nvPr>
        </p:nvSpPr>
        <p:spPr>
          <a:xfrm>
            <a:off x="0" y="1632155"/>
            <a:ext cx="12192000" cy="5225845"/>
          </a:xfrm>
        </p:spPr>
        <p:txBody>
          <a:bodyPr>
            <a:normAutofit fontScale="92500" lnSpcReduction="10000"/>
          </a:bodyPr>
          <a:lstStyle/>
          <a:p>
            <a:r>
              <a:rPr lang="af-ZA" sz="6500" dirty="0">
                <a:solidFill>
                  <a:schemeClr val="tx1"/>
                </a:solidFill>
              </a:rPr>
              <a:t>Jesus ons aanbid U</a:t>
            </a:r>
            <a:endParaRPr lang="en-US" sz="6500" b="1" dirty="0">
              <a:solidFill>
                <a:schemeClr val="tx1"/>
              </a:solidFill>
            </a:endParaRPr>
          </a:p>
          <a:p>
            <a:r>
              <a:rPr lang="af-ZA" sz="6500" dirty="0">
                <a:solidFill>
                  <a:schemeClr val="tx1"/>
                </a:solidFill>
              </a:rPr>
              <a:t>En ons loof U ons Heer</a:t>
            </a:r>
            <a:endParaRPr lang="en-US" sz="6500" b="1" dirty="0">
              <a:solidFill>
                <a:schemeClr val="tx1"/>
              </a:solidFill>
            </a:endParaRPr>
          </a:p>
          <a:p>
            <a:r>
              <a:rPr lang="af-ZA" sz="6500" dirty="0">
                <a:solidFill>
                  <a:schemeClr val="tx1"/>
                </a:solidFill>
              </a:rPr>
              <a:t>U is hier in ons midde Heer</a:t>
            </a:r>
            <a:endParaRPr lang="en-US" sz="6500" b="1" dirty="0">
              <a:solidFill>
                <a:schemeClr val="tx1"/>
              </a:solidFill>
            </a:endParaRPr>
          </a:p>
          <a:p>
            <a:r>
              <a:rPr lang="af-ZA" sz="6500" dirty="0">
                <a:solidFill>
                  <a:schemeClr val="tx1"/>
                </a:solidFill>
              </a:rPr>
              <a:t>En ons kom buig</a:t>
            </a:r>
          </a:p>
          <a:p>
            <a:r>
              <a:rPr lang="af-ZA" sz="6500" dirty="0">
                <a:solidFill>
                  <a:schemeClr val="tx1"/>
                </a:solidFill>
              </a:rPr>
              <a:t>voor U neer</a:t>
            </a:r>
            <a:endParaRPr lang="en-US" sz="6500" b="1" dirty="0">
              <a:solidFill>
                <a:schemeClr val="tx1"/>
              </a:solidFill>
            </a:endParaRP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8000"/>
          </a:xfrm>
        </p:spPr>
        <p:txBody>
          <a:bodyPr>
            <a:normAutofit/>
          </a:bodyPr>
          <a:lstStyle/>
          <a:p>
            <a:r>
              <a:rPr lang="af-ZA" sz="6000" dirty="0"/>
              <a:t>En ons aanbid U voor U troon </a:t>
            </a:r>
            <a:br>
              <a:rPr lang="en-US" sz="6000" b="1" dirty="0"/>
            </a:br>
            <a:r>
              <a:rPr lang="af-ZA" sz="6000" dirty="0"/>
              <a:t>en ons aanbid U voor U troon </a:t>
            </a:r>
            <a:br>
              <a:rPr lang="en-US" sz="6000" b="1" dirty="0"/>
            </a:br>
            <a:r>
              <a:rPr lang="af-ZA" sz="6000" dirty="0"/>
              <a:t>en ons aanbid U voor U troon </a:t>
            </a:r>
            <a:br>
              <a:rPr lang="en-US" sz="6000" b="1" dirty="0"/>
            </a:br>
            <a:r>
              <a:rPr lang="af-ZA" sz="6000" dirty="0"/>
              <a:t>Koning Jesus U is ons Heer </a:t>
            </a:r>
            <a:endParaRPr lang="en-US" sz="6000"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904B96-1DD1-C2A1-FA7E-1554AD9667E4}"/>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6F6DD6B0-88C5-3F99-77B6-3E2954AC4E55}"/>
              </a:ext>
            </a:extLst>
          </p:cNvPr>
          <p:cNvSpPr>
            <a:spLocks noGrp="1"/>
          </p:cNvSpPr>
          <p:nvPr>
            <p:ph type="subTitle" idx="1"/>
          </p:nvPr>
        </p:nvSpPr>
        <p:spPr>
          <a:xfrm>
            <a:off x="0" y="825911"/>
            <a:ext cx="12192000" cy="6032090"/>
          </a:xfrm>
        </p:spPr>
        <p:txBody>
          <a:bodyPr>
            <a:normAutofit/>
          </a:bodyPr>
          <a:lstStyle/>
          <a:p>
            <a:r>
              <a:rPr lang="af-ZA" sz="6500" dirty="0">
                <a:solidFill>
                  <a:schemeClr val="tx1"/>
                </a:solidFill>
              </a:rPr>
              <a:t>Jesus ons aanbid U</a:t>
            </a:r>
            <a:endParaRPr lang="en-US" sz="6500" b="1" dirty="0">
              <a:solidFill>
                <a:schemeClr val="tx1"/>
              </a:solidFill>
            </a:endParaRPr>
          </a:p>
          <a:p>
            <a:r>
              <a:rPr lang="af-ZA" sz="6500" dirty="0">
                <a:solidFill>
                  <a:schemeClr val="tx1"/>
                </a:solidFill>
              </a:rPr>
              <a:t>En ons loof U ons Heer</a:t>
            </a:r>
            <a:endParaRPr lang="en-US" sz="6500" b="1" dirty="0">
              <a:solidFill>
                <a:schemeClr val="tx1"/>
              </a:solidFill>
            </a:endParaRPr>
          </a:p>
          <a:p>
            <a:r>
              <a:rPr lang="af-ZA" sz="6500" dirty="0">
                <a:solidFill>
                  <a:schemeClr val="tx1"/>
                </a:solidFill>
              </a:rPr>
              <a:t>U is hier in ons midde Heer</a:t>
            </a:r>
            <a:endParaRPr lang="en-US" sz="6500" b="1" dirty="0">
              <a:solidFill>
                <a:schemeClr val="tx1"/>
              </a:solidFill>
            </a:endParaRPr>
          </a:p>
          <a:p>
            <a:r>
              <a:rPr lang="af-ZA" sz="6500" dirty="0">
                <a:solidFill>
                  <a:schemeClr val="tx1"/>
                </a:solidFill>
              </a:rPr>
              <a:t>En ons kom buig</a:t>
            </a:r>
          </a:p>
          <a:p>
            <a:r>
              <a:rPr lang="af-ZA" sz="6500" dirty="0">
                <a:solidFill>
                  <a:schemeClr val="tx1"/>
                </a:solidFill>
              </a:rPr>
              <a:t>voor U neer</a:t>
            </a:r>
            <a:endParaRPr lang="en-US" sz="6500" b="1" dirty="0">
              <a:solidFill>
                <a:schemeClr val="tx1"/>
              </a:solidFill>
            </a:endParaRPr>
          </a:p>
          <a:p>
            <a:endParaRPr lang="en-US" dirty="0"/>
          </a:p>
        </p:txBody>
      </p:sp>
    </p:spTree>
    <p:extLst>
      <p:ext uri="{BB962C8B-B14F-4D97-AF65-F5344CB8AC3E}">
        <p14:creationId xmlns:p14="http://schemas.microsoft.com/office/powerpoint/2010/main" val="27888995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314832-A739-5AA9-0881-924D493F6E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D2D2D7-0F49-5428-F402-289B12DB4683}"/>
              </a:ext>
            </a:extLst>
          </p:cNvPr>
          <p:cNvSpPr>
            <a:spLocks noGrp="1"/>
          </p:cNvSpPr>
          <p:nvPr>
            <p:ph type="title"/>
          </p:nvPr>
        </p:nvSpPr>
        <p:spPr>
          <a:xfrm>
            <a:off x="0" y="0"/>
            <a:ext cx="12192000" cy="6858000"/>
          </a:xfrm>
        </p:spPr>
        <p:txBody>
          <a:bodyPr>
            <a:normAutofit/>
          </a:bodyPr>
          <a:lstStyle/>
          <a:p>
            <a:r>
              <a:rPr lang="af-ZA" sz="6000" dirty="0"/>
              <a:t>En ons aanbid U voor U troon </a:t>
            </a:r>
            <a:br>
              <a:rPr lang="en-US" sz="6000" b="1" dirty="0"/>
            </a:br>
            <a:r>
              <a:rPr lang="af-ZA" sz="6000" dirty="0"/>
              <a:t>en ons aanbid U voor U troon </a:t>
            </a:r>
            <a:br>
              <a:rPr lang="en-US" sz="6000" b="1" dirty="0"/>
            </a:br>
            <a:r>
              <a:rPr lang="af-ZA" sz="6000" dirty="0"/>
              <a:t>en ons aanbid U voor U troon </a:t>
            </a:r>
            <a:br>
              <a:rPr lang="en-US" sz="6000" b="1" dirty="0"/>
            </a:br>
            <a:r>
              <a:rPr lang="af-ZA" sz="6000" dirty="0"/>
              <a:t>Koning Jesus U is ons </a:t>
            </a:r>
            <a:r>
              <a:rPr lang="af-ZA" sz="6000"/>
              <a:t>Heer </a:t>
            </a:r>
            <a:br>
              <a:rPr lang="af-ZA" sz="6000"/>
            </a:br>
            <a:r>
              <a:rPr lang="af-ZA" sz="6000"/>
              <a:t>Koning Jesus U is ons Heer</a:t>
            </a:r>
            <a:br>
              <a:rPr lang="af-ZA" sz="6000"/>
            </a:br>
            <a:r>
              <a:rPr lang="af-ZA" sz="6000"/>
              <a:t>Koning Jesus U is ons Heer</a:t>
            </a:r>
            <a:endParaRPr lang="en-US" sz="6000" b="1" dirty="0"/>
          </a:p>
        </p:txBody>
      </p:sp>
    </p:spTree>
    <p:extLst>
      <p:ext uri="{BB962C8B-B14F-4D97-AF65-F5344CB8AC3E}">
        <p14:creationId xmlns:p14="http://schemas.microsoft.com/office/powerpoint/2010/main" val="13510506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2000239"/>
          </a:xfrm>
        </p:spPr>
        <p:txBody>
          <a:bodyPr>
            <a:noAutofit/>
          </a:bodyPr>
          <a:lstStyle/>
          <a:p>
            <a:r>
              <a:rPr lang="en-ZA" sz="7200" b="1" dirty="0"/>
              <a:t>L547 ALLE VOLKE </a:t>
            </a:r>
            <a:br>
              <a:rPr lang="en-ZA" sz="7200" b="1" dirty="0"/>
            </a:br>
            <a:r>
              <a:rPr lang="en-ZA" sz="7200" b="1" dirty="0"/>
              <a:t>KLAP JUL HANDE</a:t>
            </a:r>
          </a:p>
        </p:txBody>
      </p:sp>
      <p:sp>
        <p:nvSpPr>
          <p:cNvPr id="3" name="Subtitle 2"/>
          <p:cNvSpPr>
            <a:spLocks noGrp="1"/>
          </p:cNvSpPr>
          <p:nvPr>
            <p:ph type="subTitle" idx="1"/>
          </p:nvPr>
        </p:nvSpPr>
        <p:spPr>
          <a:xfrm>
            <a:off x="0" y="2000240"/>
            <a:ext cx="12192000" cy="4857760"/>
          </a:xfrm>
        </p:spPr>
        <p:txBody>
          <a:bodyPr>
            <a:normAutofit/>
          </a:bodyPr>
          <a:lstStyle/>
          <a:p>
            <a:r>
              <a:rPr lang="en-ZA" sz="6000" dirty="0">
                <a:solidFill>
                  <a:schemeClr val="tx1"/>
                </a:solidFill>
              </a:rPr>
              <a:t>Alle </a:t>
            </a:r>
            <a:r>
              <a:rPr lang="en-ZA" sz="6000" dirty="0" err="1">
                <a:solidFill>
                  <a:schemeClr val="tx1"/>
                </a:solidFill>
              </a:rPr>
              <a:t>volke</a:t>
            </a:r>
            <a:r>
              <a:rPr lang="en-ZA" sz="6000" dirty="0">
                <a:solidFill>
                  <a:schemeClr val="tx1"/>
                </a:solidFill>
              </a:rPr>
              <a:t> </a:t>
            </a:r>
            <a:r>
              <a:rPr lang="en-ZA" sz="6000" dirty="0" err="1">
                <a:solidFill>
                  <a:schemeClr val="tx1"/>
                </a:solidFill>
              </a:rPr>
              <a:t>klap</a:t>
            </a:r>
            <a:r>
              <a:rPr lang="en-ZA" sz="6000" dirty="0">
                <a:solidFill>
                  <a:schemeClr val="tx1"/>
                </a:solidFill>
              </a:rPr>
              <a:t> </a:t>
            </a:r>
            <a:r>
              <a:rPr lang="en-ZA" sz="6000" dirty="0" err="1">
                <a:solidFill>
                  <a:schemeClr val="tx1"/>
                </a:solidFill>
              </a:rPr>
              <a:t>jul</a:t>
            </a:r>
            <a:r>
              <a:rPr lang="en-ZA" sz="6000" dirty="0">
                <a:solidFill>
                  <a:schemeClr val="tx1"/>
                </a:solidFill>
              </a:rPr>
              <a:t> </a:t>
            </a:r>
            <a:r>
              <a:rPr lang="en-ZA" sz="6000" dirty="0" err="1">
                <a:solidFill>
                  <a:schemeClr val="tx1"/>
                </a:solidFill>
              </a:rPr>
              <a:t>hande</a:t>
            </a:r>
            <a:r>
              <a:rPr lang="en-ZA" sz="6000" dirty="0">
                <a:solidFill>
                  <a:schemeClr val="tx1"/>
                </a:solidFill>
              </a:rPr>
              <a:t> </a:t>
            </a:r>
          </a:p>
          <a:p>
            <a:r>
              <a:rPr lang="en-ZA" sz="6000" dirty="0" err="1">
                <a:solidFill>
                  <a:schemeClr val="tx1"/>
                </a:solidFill>
              </a:rPr>
              <a:t>Juig</a:t>
            </a:r>
            <a:r>
              <a:rPr lang="en-ZA" sz="6000" dirty="0">
                <a:solidFill>
                  <a:schemeClr val="tx1"/>
                </a:solidFill>
              </a:rPr>
              <a:t> tot </a:t>
            </a:r>
            <a:r>
              <a:rPr lang="en-ZA" sz="6000" dirty="0" err="1">
                <a:solidFill>
                  <a:schemeClr val="tx1"/>
                </a:solidFill>
              </a:rPr>
              <a:t>eer</a:t>
            </a:r>
            <a:r>
              <a:rPr lang="en-ZA" sz="6000" dirty="0">
                <a:solidFill>
                  <a:schemeClr val="tx1"/>
                </a:solidFill>
              </a:rPr>
              <a:t> van God</a:t>
            </a:r>
          </a:p>
          <a:p>
            <a:r>
              <a:rPr lang="en-ZA" sz="6000" dirty="0" err="1">
                <a:solidFill>
                  <a:schemeClr val="tx1"/>
                </a:solidFill>
              </a:rPr>
              <a:t>Verhef</a:t>
            </a:r>
            <a:r>
              <a:rPr lang="en-ZA" sz="6000" dirty="0">
                <a:solidFill>
                  <a:schemeClr val="tx1"/>
                </a:solidFill>
              </a:rPr>
              <a:t> </a:t>
            </a:r>
            <a:r>
              <a:rPr lang="en-ZA" sz="6000" dirty="0" err="1">
                <a:solidFill>
                  <a:schemeClr val="tx1"/>
                </a:solidFill>
              </a:rPr>
              <a:t>jul</a:t>
            </a:r>
            <a:r>
              <a:rPr lang="en-ZA" sz="6000" dirty="0">
                <a:solidFill>
                  <a:schemeClr val="tx1"/>
                </a:solidFill>
              </a:rPr>
              <a:t> stem </a:t>
            </a:r>
            <a:r>
              <a:rPr lang="en-ZA" sz="6000" dirty="0" err="1">
                <a:solidFill>
                  <a:schemeClr val="tx1"/>
                </a:solidFill>
              </a:rPr>
              <a:t>en</a:t>
            </a:r>
            <a:r>
              <a:rPr lang="en-ZA" sz="6000" dirty="0">
                <a:solidFill>
                  <a:schemeClr val="tx1"/>
                </a:solidFill>
              </a:rPr>
              <a:t> </a:t>
            </a:r>
            <a:r>
              <a:rPr lang="en-ZA" sz="6000" dirty="0" err="1">
                <a:solidFill>
                  <a:schemeClr val="tx1"/>
                </a:solidFill>
              </a:rPr>
              <a:t>roem</a:t>
            </a:r>
            <a:r>
              <a:rPr lang="en-ZA" sz="6000" dirty="0">
                <a:solidFill>
                  <a:schemeClr val="tx1"/>
                </a:solidFill>
              </a:rPr>
              <a:t> </a:t>
            </a:r>
            <a:r>
              <a:rPr lang="en-ZA" sz="6000" dirty="0" err="1">
                <a:solidFill>
                  <a:schemeClr val="tx1"/>
                </a:solidFill>
              </a:rPr>
              <a:t>sy</a:t>
            </a:r>
            <a:r>
              <a:rPr lang="en-ZA" sz="6000" dirty="0">
                <a:solidFill>
                  <a:schemeClr val="tx1"/>
                </a:solidFill>
              </a:rPr>
              <a:t> Naam</a:t>
            </a:r>
          </a:p>
          <a:p>
            <a:r>
              <a:rPr lang="en-ZA" sz="6000" dirty="0">
                <a:solidFill>
                  <a:schemeClr val="tx1"/>
                </a:solidFill>
              </a:rPr>
              <a:t>In </a:t>
            </a:r>
            <a:r>
              <a:rPr lang="en-ZA" sz="6000" dirty="0" err="1">
                <a:solidFill>
                  <a:schemeClr val="tx1"/>
                </a:solidFill>
              </a:rPr>
              <a:t>elke</a:t>
            </a:r>
            <a:r>
              <a:rPr lang="en-ZA" sz="6000" dirty="0">
                <a:solidFill>
                  <a:schemeClr val="tx1"/>
                </a:solidFill>
              </a:rPr>
              <a:t> </a:t>
            </a:r>
            <a:r>
              <a:rPr lang="en-ZA" sz="6000" dirty="0" err="1">
                <a:solidFill>
                  <a:schemeClr val="tx1"/>
                </a:solidFill>
              </a:rPr>
              <a:t>stad</a:t>
            </a:r>
            <a:r>
              <a:rPr lang="en-ZA" sz="6000" dirty="0">
                <a:solidFill>
                  <a:schemeClr val="tx1"/>
                </a:solidFill>
              </a:rPr>
              <a:t> op </a:t>
            </a:r>
            <a:r>
              <a:rPr lang="en-ZA" sz="6000" dirty="0" err="1">
                <a:solidFill>
                  <a:schemeClr val="tx1"/>
                </a:solidFill>
              </a:rPr>
              <a:t>aarde</a:t>
            </a:r>
            <a:endParaRPr lang="en-ZA" sz="6000"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79F11A-967F-5448-2ABA-F5B03E402684}"/>
              </a:ext>
            </a:extLst>
          </p:cNvPr>
          <p:cNvSpPr>
            <a:spLocks noGrp="1"/>
          </p:cNvSpPr>
          <p:nvPr>
            <p:ph type="ctrTitle"/>
          </p:nvPr>
        </p:nvSpPr>
        <p:spPr>
          <a:xfrm>
            <a:off x="1524000" y="0"/>
            <a:ext cx="9144000" cy="1325869"/>
          </a:xfrm>
        </p:spPr>
        <p:txBody>
          <a:bodyPr>
            <a:normAutofit/>
          </a:bodyPr>
          <a:lstStyle/>
          <a:p>
            <a:r>
              <a:rPr lang="en-ZA" sz="7200" b="1" dirty="0">
                <a:latin typeface="Calibri" panose="020F0502020204030204" pitchFamily="34" charset="0"/>
                <a:ea typeface="Calibri" panose="020F0502020204030204" pitchFamily="34" charset="0"/>
                <a:cs typeface="Calibri" panose="020F0502020204030204" pitchFamily="34" charset="0"/>
              </a:rPr>
              <a:t>A40  ECHO HOLY</a:t>
            </a:r>
          </a:p>
        </p:txBody>
      </p:sp>
      <p:sp>
        <p:nvSpPr>
          <p:cNvPr id="3" name="Subtitle 2">
            <a:extLst>
              <a:ext uri="{FF2B5EF4-FFF2-40B4-BE49-F238E27FC236}">
                <a16:creationId xmlns:a16="http://schemas.microsoft.com/office/drawing/2014/main" id="{53E9788F-44C9-15FF-9A29-3D3B5BFDC3CA}"/>
              </a:ext>
            </a:extLst>
          </p:cNvPr>
          <p:cNvSpPr>
            <a:spLocks noGrp="1"/>
          </p:cNvSpPr>
          <p:nvPr>
            <p:ph type="subTitle" idx="1"/>
          </p:nvPr>
        </p:nvSpPr>
        <p:spPr>
          <a:xfrm>
            <a:off x="0" y="1799303"/>
            <a:ext cx="12192000" cy="5058697"/>
          </a:xfrm>
        </p:spPr>
        <p:txBody>
          <a:bodyPr>
            <a:normAutofit/>
          </a:bodyPr>
          <a:lstStyle/>
          <a:p>
            <a:r>
              <a:rPr lang="en-ZA" sz="6000" dirty="0">
                <a:latin typeface="Calibri" panose="020F0502020204030204" pitchFamily="34" charset="0"/>
                <a:ea typeface="Calibri" panose="020F0502020204030204" pitchFamily="34" charset="0"/>
                <a:cs typeface="Calibri" panose="020F0502020204030204" pitchFamily="34" charset="0"/>
              </a:rPr>
              <a:t>Gathered at the highest throne</a:t>
            </a:r>
          </a:p>
          <a:p>
            <a:r>
              <a:rPr lang="en-ZA" sz="6000" dirty="0">
                <a:latin typeface="Calibri" panose="020F0502020204030204" pitchFamily="34" charset="0"/>
                <a:ea typeface="Calibri" panose="020F0502020204030204" pitchFamily="34" charset="0"/>
                <a:cs typeface="Calibri" panose="020F0502020204030204" pitchFamily="34" charset="0"/>
              </a:rPr>
              <a:t>welcomed by a melody</a:t>
            </a:r>
          </a:p>
          <a:p>
            <a:r>
              <a:rPr lang="en-ZA" sz="6000" dirty="0">
                <a:latin typeface="Calibri" panose="020F0502020204030204" pitchFamily="34" charset="0"/>
                <a:ea typeface="Calibri" panose="020F0502020204030204" pitchFamily="34" charset="0"/>
                <a:cs typeface="Calibri" panose="020F0502020204030204" pitchFamily="34" charset="0"/>
              </a:rPr>
              <a:t>an anthem I have always known</a:t>
            </a:r>
          </a:p>
          <a:p>
            <a:r>
              <a:rPr lang="en-ZA" sz="6000" dirty="0">
                <a:latin typeface="Calibri" panose="020F0502020204030204" pitchFamily="34" charset="0"/>
                <a:ea typeface="Calibri" panose="020F0502020204030204" pitchFamily="34" charset="0"/>
                <a:cs typeface="Calibri" panose="020F0502020204030204" pitchFamily="34" charset="0"/>
              </a:rPr>
              <a:t>a song that’s always been in me</a:t>
            </a:r>
          </a:p>
        </p:txBody>
      </p:sp>
    </p:spTree>
    <p:extLst>
      <p:ext uri="{BB962C8B-B14F-4D97-AF65-F5344CB8AC3E}">
        <p14:creationId xmlns:p14="http://schemas.microsoft.com/office/powerpoint/2010/main" val="14752620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029A496-B13C-A589-199A-837547E851D9}"/>
              </a:ext>
            </a:extLst>
          </p:cNvPr>
          <p:cNvSpPr>
            <a:spLocks noGrp="1"/>
          </p:cNvSpPr>
          <p:nvPr>
            <p:ph type="title"/>
          </p:nvPr>
        </p:nvSpPr>
        <p:spPr>
          <a:xfrm>
            <a:off x="0" y="0"/>
            <a:ext cx="12192000" cy="6858000"/>
          </a:xfrm>
        </p:spPr>
        <p:txBody>
          <a:bodyPr>
            <a:normAutofit/>
          </a:bodyPr>
          <a:lstStyle/>
          <a:p>
            <a:pPr algn="ctr"/>
            <a:r>
              <a:rPr lang="en-ZA" sz="6000" dirty="0">
                <a:latin typeface="Calibri" panose="020F0502020204030204" pitchFamily="34" charset="0"/>
                <a:ea typeface="Calibri" panose="020F0502020204030204" pitchFamily="34" charset="0"/>
                <a:cs typeface="Calibri" panose="020F0502020204030204" pitchFamily="34" charset="0"/>
              </a:rPr>
              <a:t>All glory and </a:t>
            </a:r>
            <a:r>
              <a:rPr lang="en-ZA" sz="6000" dirty="0" err="1">
                <a:latin typeface="Calibri" panose="020F0502020204030204" pitchFamily="34" charset="0"/>
                <a:ea typeface="Calibri" panose="020F0502020204030204" pitchFamily="34" charset="0"/>
                <a:cs typeface="Calibri" panose="020F0502020204030204" pitchFamily="34" charset="0"/>
              </a:rPr>
              <a:t>honor</a:t>
            </a:r>
            <a:br>
              <a:rPr lang="en-ZA" sz="6000" dirty="0">
                <a:latin typeface="Calibri" panose="020F0502020204030204" pitchFamily="34" charset="0"/>
                <a:ea typeface="Calibri" panose="020F0502020204030204" pitchFamily="34" charset="0"/>
                <a:cs typeface="Calibri" panose="020F0502020204030204" pitchFamily="34" charset="0"/>
              </a:rPr>
            </a:br>
            <a:r>
              <a:rPr lang="en-ZA" sz="6000" dirty="0">
                <a:latin typeface="Calibri" panose="020F0502020204030204" pitchFamily="34" charset="0"/>
                <a:ea typeface="Calibri" panose="020F0502020204030204" pitchFamily="34" charset="0"/>
                <a:cs typeface="Calibri" panose="020F0502020204030204" pitchFamily="34" charset="0"/>
              </a:rPr>
              <a:t>dominion and power to You</a:t>
            </a:r>
          </a:p>
        </p:txBody>
      </p:sp>
    </p:spTree>
    <p:extLst>
      <p:ext uri="{BB962C8B-B14F-4D97-AF65-F5344CB8AC3E}">
        <p14:creationId xmlns:p14="http://schemas.microsoft.com/office/powerpoint/2010/main" val="14365159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6BF480-EFE0-C1EB-E516-051413010A03}"/>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E4F2A4E-468A-2290-39D4-979F92D5E8CD}"/>
              </a:ext>
            </a:extLst>
          </p:cNvPr>
          <p:cNvSpPr>
            <a:spLocks noGrp="1"/>
          </p:cNvSpPr>
          <p:nvPr>
            <p:ph type="title"/>
          </p:nvPr>
        </p:nvSpPr>
        <p:spPr>
          <a:xfrm>
            <a:off x="0" y="0"/>
            <a:ext cx="12192000" cy="6858000"/>
          </a:xfrm>
        </p:spPr>
        <p:txBody>
          <a:bodyPr>
            <a:normAutofit/>
          </a:bodyPr>
          <a:lstStyle/>
          <a:p>
            <a:pPr algn="ctr"/>
            <a:r>
              <a:rPr lang="en-ZA" sz="6000" dirty="0">
                <a:latin typeface="Calibri" panose="020F0502020204030204" pitchFamily="34" charset="0"/>
                <a:ea typeface="Calibri" panose="020F0502020204030204" pitchFamily="34" charset="0"/>
                <a:cs typeface="Calibri" panose="020F0502020204030204" pitchFamily="34" charset="0"/>
              </a:rPr>
              <a:t>A million angels fall</a:t>
            </a:r>
            <a:br>
              <a:rPr lang="en-ZA" sz="6000" dirty="0">
                <a:latin typeface="Calibri" panose="020F0502020204030204" pitchFamily="34" charset="0"/>
                <a:ea typeface="Calibri" panose="020F0502020204030204" pitchFamily="34" charset="0"/>
                <a:cs typeface="Calibri" panose="020F0502020204030204" pitchFamily="34" charset="0"/>
              </a:rPr>
            </a:br>
            <a:r>
              <a:rPr lang="en-ZA" sz="6000" dirty="0">
                <a:latin typeface="Calibri" panose="020F0502020204030204" pitchFamily="34" charset="0"/>
                <a:ea typeface="Calibri" panose="020F0502020204030204" pitchFamily="34" charset="0"/>
                <a:cs typeface="Calibri" panose="020F0502020204030204" pitchFamily="34" charset="0"/>
              </a:rPr>
              <a:t>face down on the floor</a:t>
            </a:r>
            <a:br>
              <a:rPr lang="en-ZA" sz="6000" dirty="0">
                <a:latin typeface="Calibri" panose="020F0502020204030204" pitchFamily="34" charset="0"/>
                <a:ea typeface="Calibri" panose="020F0502020204030204" pitchFamily="34" charset="0"/>
                <a:cs typeface="Calibri" panose="020F0502020204030204" pitchFamily="34" charset="0"/>
              </a:rPr>
            </a:br>
            <a:r>
              <a:rPr lang="en-ZA" sz="6000" dirty="0">
                <a:latin typeface="Calibri" panose="020F0502020204030204" pitchFamily="34" charset="0"/>
                <a:ea typeface="Calibri" panose="020F0502020204030204" pitchFamily="34" charset="0"/>
                <a:cs typeface="Calibri" panose="020F0502020204030204" pitchFamily="34" charset="0"/>
              </a:rPr>
              <a:t>all to echo “Holy is the Lord!”</a:t>
            </a:r>
            <a:br>
              <a:rPr lang="en-ZA" sz="6000" dirty="0">
                <a:latin typeface="Calibri" panose="020F0502020204030204" pitchFamily="34" charset="0"/>
                <a:ea typeface="Calibri" panose="020F0502020204030204" pitchFamily="34" charset="0"/>
                <a:cs typeface="Calibri" panose="020F0502020204030204" pitchFamily="34" charset="0"/>
              </a:rPr>
            </a:br>
            <a:r>
              <a:rPr lang="en-ZA" sz="6000" dirty="0">
                <a:latin typeface="Calibri" panose="020F0502020204030204" pitchFamily="34" charset="0"/>
                <a:ea typeface="Calibri" panose="020F0502020204030204" pitchFamily="34" charset="0"/>
                <a:cs typeface="Calibri" panose="020F0502020204030204" pitchFamily="34" charset="0"/>
              </a:rPr>
              <a:t>My heart can’t help but sing</a:t>
            </a:r>
            <a:br>
              <a:rPr lang="en-ZA" sz="6000" dirty="0">
                <a:latin typeface="Calibri" panose="020F0502020204030204" pitchFamily="34" charset="0"/>
                <a:ea typeface="Calibri" panose="020F0502020204030204" pitchFamily="34" charset="0"/>
                <a:cs typeface="Calibri" panose="020F0502020204030204" pitchFamily="34" charset="0"/>
              </a:rPr>
            </a:br>
            <a:r>
              <a:rPr lang="en-ZA" sz="6000" dirty="0">
                <a:latin typeface="Calibri" panose="020F0502020204030204" pitchFamily="34" charset="0"/>
                <a:ea typeface="Calibri" panose="020F0502020204030204" pitchFamily="34" charset="0"/>
                <a:cs typeface="Calibri" panose="020F0502020204030204" pitchFamily="34" charset="0"/>
              </a:rPr>
              <a:t>with all of heaven roar</a:t>
            </a:r>
            <a:br>
              <a:rPr lang="en-ZA" sz="6000" dirty="0">
                <a:latin typeface="Calibri" panose="020F0502020204030204" pitchFamily="34" charset="0"/>
                <a:ea typeface="Calibri" panose="020F0502020204030204" pitchFamily="34" charset="0"/>
                <a:cs typeface="Calibri" panose="020F0502020204030204" pitchFamily="34" charset="0"/>
              </a:rPr>
            </a:br>
            <a:r>
              <a:rPr lang="en-ZA" sz="6000" dirty="0">
                <a:latin typeface="Calibri" panose="020F0502020204030204" pitchFamily="34" charset="0"/>
                <a:ea typeface="Calibri" panose="020F0502020204030204" pitchFamily="34" charset="0"/>
                <a:cs typeface="Calibri" panose="020F0502020204030204" pitchFamily="34" charset="0"/>
              </a:rPr>
              <a:t>forever echo “Holy is the Lord!”</a:t>
            </a:r>
          </a:p>
        </p:txBody>
      </p:sp>
    </p:spTree>
    <p:extLst>
      <p:ext uri="{BB962C8B-B14F-4D97-AF65-F5344CB8AC3E}">
        <p14:creationId xmlns:p14="http://schemas.microsoft.com/office/powerpoint/2010/main" val="2681258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DB5B2D-BE5C-05A7-4F84-63E4D877C93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DC3CDCE-112D-134D-7DA1-45D8C1F8C619}"/>
              </a:ext>
            </a:extLst>
          </p:cNvPr>
          <p:cNvSpPr>
            <a:spLocks noGrp="1"/>
          </p:cNvSpPr>
          <p:nvPr>
            <p:ph type="title"/>
          </p:nvPr>
        </p:nvSpPr>
        <p:spPr>
          <a:xfrm>
            <a:off x="0" y="0"/>
            <a:ext cx="12192000" cy="6858000"/>
          </a:xfrm>
        </p:spPr>
        <p:txBody>
          <a:bodyPr>
            <a:normAutofit/>
          </a:bodyPr>
          <a:lstStyle/>
          <a:p>
            <a:pPr algn="ctr"/>
            <a:r>
              <a:rPr lang="en-ZA" sz="6000" dirty="0">
                <a:latin typeface="Calibri" panose="020F0502020204030204" pitchFamily="34" charset="0"/>
                <a:ea typeface="Calibri" panose="020F0502020204030204" pitchFamily="34" charset="0"/>
                <a:cs typeface="Calibri" panose="020F0502020204030204" pitchFamily="34" charset="0"/>
              </a:rPr>
              <a:t>Oh, oh</a:t>
            </a:r>
            <a:br>
              <a:rPr lang="en-ZA" sz="6000" dirty="0">
                <a:latin typeface="Calibri" panose="020F0502020204030204" pitchFamily="34" charset="0"/>
                <a:ea typeface="Calibri" panose="020F0502020204030204" pitchFamily="34" charset="0"/>
                <a:cs typeface="Calibri" panose="020F0502020204030204" pitchFamily="34" charset="0"/>
              </a:rPr>
            </a:br>
            <a:r>
              <a:rPr lang="en-ZA" sz="6000" dirty="0">
                <a:latin typeface="Calibri" panose="020F0502020204030204" pitchFamily="34" charset="0"/>
                <a:ea typeface="Calibri" panose="020F0502020204030204" pitchFamily="34" charset="0"/>
                <a:cs typeface="Calibri" panose="020F0502020204030204" pitchFamily="34" charset="0"/>
              </a:rPr>
              <a:t>forever echo </a:t>
            </a:r>
            <a:br>
              <a:rPr lang="en-ZA" sz="6000" dirty="0">
                <a:latin typeface="Calibri" panose="020F0502020204030204" pitchFamily="34" charset="0"/>
                <a:ea typeface="Calibri" panose="020F0502020204030204" pitchFamily="34" charset="0"/>
                <a:cs typeface="Calibri" panose="020F0502020204030204" pitchFamily="34" charset="0"/>
              </a:rPr>
            </a:br>
            <a:r>
              <a:rPr lang="en-ZA" sz="6000" dirty="0">
                <a:latin typeface="Calibri" panose="020F0502020204030204" pitchFamily="34" charset="0"/>
                <a:ea typeface="Calibri" panose="020F0502020204030204" pitchFamily="34" charset="0"/>
                <a:cs typeface="Calibri" panose="020F0502020204030204" pitchFamily="34" charset="0"/>
              </a:rPr>
              <a:t>“Holy is the Lord!”</a:t>
            </a:r>
          </a:p>
        </p:txBody>
      </p:sp>
    </p:spTree>
    <p:extLst>
      <p:ext uri="{BB962C8B-B14F-4D97-AF65-F5344CB8AC3E}">
        <p14:creationId xmlns:p14="http://schemas.microsoft.com/office/powerpoint/2010/main" val="10719366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920216-890A-A51E-5FE2-29781942915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3E6F26D-A19A-9CF1-42F1-F5210B2DC93E}"/>
              </a:ext>
            </a:extLst>
          </p:cNvPr>
          <p:cNvSpPr>
            <a:spLocks noGrp="1"/>
          </p:cNvSpPr>
          <p:nvPr>
            <p:ph type="title"/>
          </p:nvPr>
        </p:nvSpPr>
        <p:spPr>
          <a:xfrm>
            <a:off x="0" y="0"/>
            <a:ext cx="12192000" cy="6858000"/>
          </a:xfrm>
        </p:spPr>
        <p:txBody>
          <a:bodyPr>
            <a:normAutofit/>
          </a:bodyPr>
          <a:lstStyle/>
          <a:p>
            <a:pPr algn="ctr"/>
            <a:r>
              <a:rPr lang="en-ZA" sz="6000" dirty="0">
                <a:latin typeface="Calibri" panose="020F0502020204030204" pitchFamily="34" charset="0"/>
                <a:ea typeface="Calibri" panose="020F0502020204030204" pitchFamily="34" charset="0"/>
                <a:cs typeface="Calibri" panose="020F0502020204030204" pitchFamily="34" charset="0"/>
              </a:rPr>
              <a:t>Memorized by </a:t>
            </a:r>
            <a:r>
              <a:rPr lang="en-ZA" sz="6000" dirty="0" err="1">
                <a:latin typeface="Calibri" panose="020F0502020204030204" pitchFamily="34" charset="0"/>
                <a:ea typeface="Calibri" panose="020F0502020204030204" pitchFamily="34" charset="0"/>
                <a:cs typeface="Calibri" panose="020F0502020204030204" pitchFamily="34" charset="0"/>
              </a:rPr>
              <a:t>ev’ry</a:t>
            </a:r>
            <a:r>
              <a:rPr lang="en-ZA" sz="6000" dirty="0">
                <a:latin typeface="Calibri" panose="020F0502020204030204" pitchFamily="34" charset="0"/>
                <a:ea typeface="Calibri" panose="020F0502020204030204" pitchFamily="34" charset="0"/>
                <a:cs typeface="Calibri" panose="020F0502020204030204" pitchFamily="34" charset="0"/>
              </a:rPr>
              <a:t> heart</a:t>
            </a:r>
            <a:br>
              <a:rPr lang="en-ZA" sz="6000" dirty="0">
                <a:latin typeface="Calibri" panose="020F0502020204030204" pitchFamily="34" charset="0"/>
                <a:ea typeface="Calibri" panose="020F0502020204030204" pitchFamily="34" charset="0"/>
                <a:cs typeface="Calibri" panose="020F0502020204030204" pitchFamily="34" charset="0"/>
              </a:rPr>
            </a:br>
            <a:r>
              <a:rPr lang="en-ZA" sz="6000" dirty="0">
                <a:latin typeface="Calibri" panose="020F0502020204030204" pitchFamily="34" charset="0"/>
                <a:ea typeface="Calibri" panose="020F0502020204030204" pitchFamily="34" charset="0"/>
                <a:cs typeface="Calibri" panose="020F0502020204030204" pitchFamily="34" charset="0"/>
              </a:rPr>
              <a:t>written in eternity</a:t>
            </a:r>
            <a:br>
              <a:rPr lang="en-ZA" sz="6000" dirty="0">
                <a:latin typeface="Calibri" panose="020F0502020204030204" pitchFamily="34" charset="0"/>
                <a:ea typeface="Calibri" panose="020F0502020204030204" pitchFamily="34" charset="0"/>
                <a:cs typeface="Calibri" panose="020F0502020204030204" pitchFamily="34" charset="0"/>
              </a:rPr>
            </a:br>
            <a:r>
              <a:rPr lang="en-ZA" sz="6000" dirty="0" err="1">
                <a:latin typeface="Calibri" panose="020F0502020204030204" pitchFamily="34" charset="0"/>
                <a:ea typeface="Calibri" panose="020F0502020204030204" pitchFamily="34" charset="0"/>
                <a:cs typeface="Calibri" panose="020F0502020204030204" pitchFamily="34" charset="0"/>
              </a:rPr>
              <a:t>ev’ry</a:t>
            </a:r>
            <a:r>
              <a:rPr lang="en-ZA" sz="6000" dirty="0">
                <a:latin typeface="Calibri" panose="020F0502020204030204" pitchFamily="34" charset="0"/>
                <a:ea typeface="Calibri" panose="020F0502020204030204" pitchFamily="34" charset="0"/>
                <a:cs typeface="Calibri" panose="020F0502020204030204" pitchFamily="34" charset="0"/>
              </a:rPr>
              <a:t> lifted voice apart</a:t>
            </a:r>
            <a:br>
              <a:rPr lang="en-ZA" sz="6000" dirty="0">
                <a:latin typeface="Calibri" panose="020F0502020204030204" pitchFamily="34" charset="0"/>
                <a:ea typeface="Calibri" panose="020F0502020204030204" pitchFamily="34" charset="0"/>
                <a:cs typeface="Calibri" panose="020F0502020204030204" pitchFamily="34" charset="0"/>
              </a:rPr>
            </a:br>
            <a:r>
              <a:rPr lang="en-ZA" sz="6000" dirty="0">
                <a:latin typeface="Calibri" panose="020F0502020204030204" pitchFamily="34" charset="0"/>
                <a:ea typeface="Calibri" panose="020F0502020204030204" pitchFamily="34" charset="0"/>
                <a:cs typeface="Calibri" panose="020F0502020204030204" pitchFamily="34" charset="0"/>
              </a:rPr>
              <a:t>joining in the symphony</a:t>
            </a:r>
          </a:p>
        </p:txBody>
      </p:sp>
    </p:spTree>
    <p:extLst>
      <p:ext uri="{BB962C8B-B14F-4D97-AF65-F5344CB8AC3E}">
        <p14:creationId xmlns:p14="http://schemas.microsoft.com/office/powerpoint/2010/main" val="42129282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7F0A2C-CD30-2854-D638-81B1F5F297E3}"/>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D3E1DC3-C6DD-43F9-92DA-A956A02DD6A0}"/>
              </a:ext>
            </a:extLst>
          </p:cNvPr>
          <p:cNvSpPr>
            <a:spLocks noGrp="1"/>
          </p:cNvSpPr>
          <p:nvPr>
            <p:ph type="title"/>
          </p:nvPr>
        </p:nvSpPr>
        <p:spPr>
          <a:xfrm>
            <a:off x="0" y="0"/>
            <a:ext cx="12192000" cy="6858000"/>
          </a:xfrm>
        </p:spPr>
        <p:txBody>
          <a:bodyPr>
            <a:normAutofit/>
          </a:bodyPr>
          <a:lstStyle/>
          <a:p>
            <a:pPr algn="ctr"/>
            <a:r>
              <a:rPr lang="en-ZA" sz="6000" dirty="0">
                <a:latin typeface="Calibri" panose="020F0502020204030204" pitchFamily="34" charset="0"/>
                <a:ea typeface="Calibri" panose="020F0502020204030204" pitchFamily="34" charset="0"/>
                <a:cs typeface="Calibri" panose="020F0502020204030204" pitchFamily="34" charset="0"/>
              </a:rPr>
              <a:t>All glory and </a:t>
            </a:r>
            <a:r>
              <a:rPr lang="en-ZA" sz="6000" dirty="0" err="1">
                <a:latin typeface="Calibri" panose="020F0502020204030204" pitchFamily="34" charset="0"/>
                <a:ea typeface="Calibri" panose="020F0502020204030204" pitchFamily="34" charset="0"/>
                <a:cs typeface="Calibri" panose="020F0502020204030204" pitchFamily="34" charset="0"/>
              </a:rPr>
              <a:t>honor</a:t>
            </a:r>
            <a:br>
              <a:rPr lang="en-ZA" sz="6000" dirty="0">
                <a:latin typeface="Calibri" panose="020F0502020204030204" pitchFamily="34" charset="0"/>
                <a:ea typeface="Calibri" panose="020F0502020204030204" pitchFamily="34" charset="0"/>
                <a:cs typeface="Calibri" panose="020F0502020204030204" pitchFamily="34" charset="0"/>
              </a:rPr>
            </a:br>
            <a:r>
              <a:rPr lang="en-ZA" sz="6000" dirty="0">
                <a:latin typeface="Calibri" panose="020F0502020204030204" pitchFamily="34" charset="0"/>
                <a:ea typeface="Calibri" panose="020F0502020204030204" pitchFamily="34" charset="0"/>
                <a:cs typeface="Calibri" panose="020F0502020204030204" pitchFamily="34" charset="0"/>
              </a:rPr>
              <a:t>dominion and power to You</a:t>
            </a:r>
            <a:br>
              <a:rPr lang="en-ZA" sz="6000" dirty="0">
                <a:latin typeface="Calibri" panose="020F0502020204030204" pitchFamily="34" charset="0"/>
                <a:ea typeface="Calibri" panose="020F0502020204030204" pitchFamily="34" charset="0"/>
                <a:cs typeface="Calibri" panose="020F0502020204030204" pitchFamily="34" charset="0"/>
              </a:rPr>
            </a:br>
            <a:r>
              <a:rPr lang="en-ZA" sz="6000" dirty="0">
                <a:latin typeface="Calibri" panose="020F0502020204030204" pitchFamily="34" charset="0"/>
                <a:ea typeface="Calibri" panose="020F0502020204030204" pitchFamily="34" charset="0"/>
                <a:cs typeface="Calibri" panose="020F0502020204030204" pitchFamily="34" charset="0"/>
              </a:rPr>
              <a:t>All wisdom and wonder</a:t>
            </a:r>
            <a:br>
              <a:rPr lang="en-ZA" sz="6000" dirty="0">
                <a:latin typeface="Calibri" panose="020F0502020204030204" pitchFamily="34" charset="0"/>
                <a:ea typeface="Calibri" panose="020F0502020204030204" pitchFamily="34" charset="0"/>
                <a:cs typeface="Calibri" panose="020F0502020204030204" pitchFamily="34" charset="0"/>
              </a:rPr>
            </a:br>
            <a:r>
              <a:rPr lang="en-ZA" sz="6000" dirty="0">
                <a:latin typeface="Calibri" panose="020F0502020204030204" pitchFamily="34" charset="0"/>
                <a:ea typeface="Calibri" panose="020F0502020204030204" pitchFamily="34" charset="0"/>
                <a:cs typeface="Calibri" panose="020F0502020204030204" pitchFamily="34" charset="0"/>
              </a:rPr>
              <a:t>belong to no other but You</a:t>
            </a:r>
          </a:p>
        </p:txBody>
      </p:sp>
    </p:spTree>
    <p:extLst>
      <p:ext uri="{BB962C8B-B14F-4D97-AF65-F5344CB8AC3E}">
        <p14:creationId xmlns:p14="http://schemas.microsoft.com/office/powerpoint/2010/main" val="13025836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ADFD3F-FA23-79C0-05A0-B7A990C8CB73}"/>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C2A97CB-534A-2F43-1A56-04091F80B952}"/>
              </a:ext>
            </a:extLst>
          </p:cNvPr>
          <p:cNvSpPr>
            <a:spLocks noGrp="1"/>
          </p:cNvSpPr>
          <p:nvPr>
            <p:ph type="title"/>
          </p:nvPr>
        </p:nvSpPr>
        <p:spPr>
          <a:xfrm>
            <a:off x="0" y="0"/>
            <a:ext cx="12192000" cy="6858000"/>
          </a:xfrm>
        </p:spPr>
        <p:txBody>
          <a:bodyPr>
            <a:normAutofit/>
          </a:bodyPr>
          <a:lstStyle/>
          <a:p>
            <a:pPr algn="ctr"/>
            <a:r>
              <a:rPr lang="en-ZA" sz="6000" dirty="0">
                <a:latin typeface="Calibri" panose="020F0502020204030204" pitchFamily="34" charset="0"/>
                <a:ea typeface="Calibri" panose="020F0502020204030204" pitchFamily="34" charset="0"/>
                <a:cs typeface="Calibri" panose="020F0502020204030204" pitchFamily="34" charset="0"/>
              </a:rPr>
              <a:t>A million angels fall</a:t>
            </a:r>
            <a:br>
              <a:rPr lang="en-ZA" sz="6000" dirty="0">
                <a:latin typeface="Calibri" panose="020F0502020204030204" pitchFamily="34" charset="0"/>
                <a:ea typeface="Calibri" panose="020F0502020204030204" pitchFamily="34" charset="0"/>
                <a:cs typeface="Calibri" panose="020F0502020204030204" pitchFamily="34" charset="0"/>
              </a:rPr>
            </a:br>
            <a:r>
              <a:rPr lang="en-ZA" sz="6000" dirty="0">
                <a:latin typeface="Calibri" panose="020F0502020204030204" pitchFamily="34" charset="0"/>
                <a:ea typeface="Calibri" panose="020F0502020204030204" pitchFamily="34" charset="0"/>
                <a:cs typeface="Calibri" panose="020F0502020204030204" pitchFamily="34" charset="0"/>
              </a:rPr>
              <a:t>face down on the floor</a:t>
            </a:r>
            <a:br>
              <a:rPr lang="en-ZA" sz="6000" dirty="0">
                <a:latin typeface="Calibri" panose="020F0502020204030204" pitchFamily="34" charset="0"/>
                <a:ea typeface="Calibri" panose="020F0502020204030204" pitchFamily="34" charset="0"/>
                <a:cs typeface="Calibri" panose="020F0502020204030204" pitchFamily="34" charset="0"/>
              </a:rPr>
            </a:br>
            <a:r>
              <a:rPr lang="en-ZA" sz="6000" dirty="0">
                <a:latin typeface="Calibri" panose="020F0502020204030204" pitchFamily="34" charset="0"/>
                <a:ea typeface="Calibri" panose="020F0502020204030204" pitchFamily="34" charset="0"/>
                <a:cs typeface="Calibri" panose="020F0502020204030204" pitchFamily="34" charset="0"/>
              </a:rPr>
              <a:t>all to echo “Holy is the Lord!”</a:t>
            </a:r>
            <a:br>
              <a:rPr lang="en-ZA" sz="6000" dirty="0">
                <a:latin typeface="Calibri" panose="020F0502020204030204" pitchFamily="34" charset="0"/>
                <a:ea typeface="Calibri" panose="020F0502020204030204" pitchFamily="34" charset="0"/>
                <a:cs typeface="Calibri" panose="020F0502020204030204" pitchFamily="34" charset="0"/>
              </a:rPr>
            </a:br>
            <a:r>
              <a:rPr lang="en-ZA" sz="6000" dirty="0">
                <a:latin typeface="Calibri" panose="020F0502020204030204" pitchFamily="34" charset="0"/>
                <a:ea typeface="Calibri" panose="020F0502020204030204" pitchFamily="34" charset="0"/>
                <a:cs typeface="Calibri" panose="020F0502020204030204" pitchFamily="34" charset="0"/>
              </a:rPr>
              <a:t>My heart can’t help but sing</a:t>
            </a:r>
            <a:br>
              <a:rPr lang="en-ZA" sz="6000" dirty="0">
                <a:latin typeface="Calibri" panose="020F0502020204030204" pitchFamily="34" charset="0"/>
                <a:ea typeface="Calibri" panose="020F0502020204030204" pitchFamily="34" charset="0"/>
                <a:cs typeface="Calibri" panose="020F0502020204030204" pitchFamily="34" charset="0"/>
              </a:rPr>
            </a:br>
            <a:r>
              <a:rPr lang="en-ZA" sz="6000" dirty="0">
                <a:latin typeface="Calibri" panose="020F0502020204030204" pitchFamily="34" charset="0"/>
                <a:ea typeface="Calibri" panose="020F0502020204030204" pitchFamily="34" charset="0"/>
                <a:cs typeface="Calibri" panose="020F0502020204030204" pitchFamily="34" charset="0"/>
              </a:rPr>
              <a:t>with all of heaven roar</a:t>
            </a:r>
            <a:br>
              <a:rPr lang="en-ZA" sz="6000" dirty="0">
                <a:latin typeface="Calibri" panose="020F0502020204030204" pitchFamily="34" charset="0"/>
                <a:ea typeface="Calibri" panose="020F0502020204030204" pitchFamily="34" charset="0"/>
                <a:cs typeface="Calibri" panose="020F0502020204030204" pitchFamily="34" charset="0"/>
              </a:rPr>
            </a:br>
            <a:r>
              <a:rPr lang="en-ZA" sz="6000" dirty="0">
                <a:latin typeface="Calibri" panose="020F0502020204030204" pitchFamily="34" charset="0"/>
                <a:ea typeface="Calibri" panose="020F0502020204030204" pitchFamily="34" charset="0"/>
                <a:cs typeface="Calibri" panose="020F0502020204030204" pitchFamily="34" charset="0"/>
              </a:rPr>
              <a:t>forever echo “Holy is the Lord!”</a:t>
            </a:r>
          </a:p>
        </p:txBody>
      </p:sp>
    </p:spTree>
    <p:extLst>
      <p:ext uri="{BB962C8B-B14F-4D97-AF65-F5344CB8AC3E}">
        <p14:creationId xmlns:p14="http://schemas.microsoft.com/office/powerpoint/2010/main" val="5911826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20BD9A-ECC7-9D10-1912-3E9F0C84298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3E1A51-6B26-A134-0277-C1C4537D230B}"/>
              </a:ext>
            </a:extLst>
          </p:cNvPr>
          <p:cNvSpPr>
            <a:spLocks noGrp="1"/>
          </p:cNvSpPr>
          <p:nvPr>
            <p:ph type="title"/>
          </p:nvPr>
        </p:nvSpPr>
        <p:spPr>
          <a:xfrm>
            <a:off x="0" y="0"/>
            <a:ext cx="12192000" cy="6858000"/>
          </a:xfrm>
        </p:spPr>
        <p:txBody>
          <a:bodyPr>
            <a:normAutofit/>
          </a:bodyPr>
          <a:lstStyle/>
          <a:p>
            <a:pPr algn="ctr"/>
            <a:r>
              <a:rPr lang="en-ZA" sz="6000" dirty="0">
                <a:latin typeface="Calibri" panose="020F0502020204030204" pitchFamily="34" charset="0"/>
                <a:ea typeface="Calibri" panose="020F0502020204030204" pitchFamily="34" charset="0"/>
                <a:cs typeface="Calibri" panose="020F0502020204030204" pitchFamily="34" charset="0"/>
              </a:rPr>
              <a:t>Oh, oh</a:t>
            </a:r>
            <a:br>
              <a:rPr lang="en-ZA" sz="6000" dirty="0">
                <a:latin typeface="Calibri" panose="020F0502020204030204" pitchFamily="34" charset="0"/>
                <a:ea typeface="Calibri" panose="020F0502020204030204" pitchFamily="34" charset="0"/>
                <a:cs typeface="Calibri" panose="020F0502020204030204" pitchFamily="34" charset="0"/>
              </a:rPr>
            </a:br>
            <a:r>
              <a:rPr lang="en-ZA" sz="6000" dirty="0">
                <a:latin typeface="Calibri" panose="020F0502020204030204" pitchFamily="34" charset="0"/>
                <a:ea typeface="Calibri" panose="020F0502020204030204" pitchFamily="34" charset="0"/>
                <a:cs typeface="Calibri" panose="020F0502020204030204" pitchFamily="34" charset="0"/>
              </a:rPr>
              <a:t>forever echo </a:t>
            </a:r>
            <a:br>
              <a:rPr lang="en-ZA" sz="6000" dirty="0">
                <a:latin typeface="Calibri" panose="020F0502020204030204" pitchFamily="34" charset="0"/>
                <a:ea typeface="Calibri" panose="020F0502020204030204" pitchFamily="34" charset="0"/>
                <a:cs typeface="Calibri" panose="020F0502020204030204" pitchFamily="34" charset="0"/>
              </a:rPr>
            </a:br>
            <a:r>
              <a:rPr lang="en-ZA" sz="6000" dirty="0">
                <a:latin typeface="Calibri" panose="020F0502020204030204" pitchFamily="34" charset="0"/>
                <a:ea typeface="Calibri" panose="020F0502020204030204" pitchFamily="34" charset="0"/>
                <a:cs typeface="Calibri" panose="020F0502020204030204" pitchFamily="34" charset="0"/>
              </a:rPr>
              <a:t>“Holy is the Lord!”</a:t>
            </a:r>
            <a:br>
              <a:rPr lang="en-ZA" sz="6000" dirty="0">
                <a:latin typeface="Calibri" panose="020F0502020204030204" pitchFamily="34" charset="0"/>
                <a:ea typeface="Calibri" panose="020F0502020204030204" pitchFamily="34" charset="0"/>
                <a:cs typeface="Calibri" panose="020F0502020204030204" pitchFamily="34" charset="0"/>
              </a:rPr>
            </a:br>
            <a:r>
              <a:rPr lang="en-ZA" sz="6000" dirty="0">
                <a:latin typeface="Calibri" panose="020F0502020204030204" pitchFamily="34" charset="0"/>
                <a:ea typeface="Calibri" panose="020F0502020204030204" pitchFamily="34" charset="0"/>
                <a:cs typeface="Calibri" panose="020F0502020204030204" pitchFamily="34" charset="0"/>
              </a:rPr>
              <a:t>Oh, oh</a:t>
            </a:r>
            <a:br>
              <a:rPr lang="en-ZA" sz="6000" dirty="0">
                <a:latin typeface="Calibri" panose="020F0502020204030204" pitchFamily="34" charset="0"/>
                <a:ea typeface="Calibri" panose="020F0502020204030204" pitchFamily="34" charset="0"/>
                <a:cs typeface="Calibri" panose="020F0502020204030204" pitchFamily="34" charset="0"/>
              </a:rPr>
            </a:br>
            <a:r>
              <a:rPr lang="en-ZA" sz="6000" dirty="0">
                <a:latin typeface="Calibri" panose="020F0502020204030204" pitchFamily="34" charset="0"/>
                <a:ea typeface="Calibri" panose="020F0502020204030204" pitchFamily="34" charset="0"/>
                <a:cs typeface="Calibri" panose="020F0502020204030204" pitchFamily="34" charset="0"/>
              </a:rPr>
              <a:t>forever echo </a:t>
            </a:r>
            <a:br>
              <a:rPr lang="en-ZA" sz="6000" dirty="0">
                <a:latin typeface="Calibri" panose="020F0502020204030204" pitchFamily="34" charset="0"/>
                <a:ea typeface="Calibri" panose="020F0502020204030204" pitchFamily="34" charset="0"/>
                <a:cs typeface="Calibri" panose="020F0502020204030204" pitchFamily="34" charset="0"/>
              </a:rPr>
            </a:br>
            <a:r>
              <a:rPr lang="en-ZA" sz="6000" dirty="0">
                <a:latin typeface="Calibri" panose="020F0502020204030204" pitchFamily="34" charset="0"/>
                <a:ea typeface="Calibri" panose="020F0502020204030204" pitchFamily="34" charset="0"/>
                <a:cs typeface="Calibri" panose="020F0502020204030204" pitchFamily="34" charset="0"/>
              </a:rPr>
              <a:t>“Holy is the Lord!”</a:t>
            </a:r>
          </a:p>
        </p:txBody>
      </p:sp>
    </p:spTree>
    <p:extLst>
      <p:ext uri="{BB962C8B-B14F-4D97-AF65-F5344CB8AC3E}">
        <p14:creationId xmlns:p14="http://schemas.microsoft.com/office/powerpoint/2010/main" val="32225183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E75C63-735E-A367-CAA9-6C3CB8E69EB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F0C5051-6544-F7EA-D310-6860829034A1}"/>
              </a:ext>
            </a:extLst>
          </p:cNvPr>
          <p:cNvSpPr>
            <a:spLocks noGrp="1"/>
          </p:cNvSpPr>
          <p:nvPr>
            <p:ph type="title"/>
          </p:nvPr>
        </p:nvSpPr>
        <p:spPr>
          <a:xfrm>
            <a:off x="0" y="0"/>
            <a:ext cx="12192000" cy="6858000"/>
          </a:xfrm>
        </p:spPr>
        <p:txBody>
          <a:bodyPr>
            <a:normAutofit/>
          </a:bodyPr>
          <a:lstStyle/>
          <a:p>
            <a:pPr algn="ctr"/>
            <a:r>
              <a:rPr lang="en-ZA" sz="6000" dirty="0">
                <a:latin typeface="Calibri" panose="020F0502020204030204" pitchFamily="34" charset="0"/>
                <a:ea typeface="Calibri" panose="020F0502020204030204" pitchFamily="34" charset="0"/>
                <a:cs typeface="Calibri" panose="020F0502020204030204" pitchFamily="34" charset="0"/>
              </a:rPr>
              <a:t>…</a:t>
            </a:r>
            <a:br>
              <a:rPr lang="en-ZA" sz="6000" dirty="0">
                <a:latin typeface="Calibri" panose="020F0502020204030204" pitchFamily="34" charset="0"/>
                <a:ea typeface="Calibri" panose="020F0502020204030204" pitchFamily="34" charset="0"/>
                <a:cs typeface="Calibri" panose="020F0502020204030204" pitchFamily="34" charset="0"/>
              </a:rPr>
            </a:br>
            <a:r>
              <a:rPr lang="en-ZA" sz="6000" dirty="0">
                <a:latin typeface="Calibri" panose="020F0502020204030204" pitchFamily="34" charset="0"/>
                <a:ea typeface="Calibri" panose="020F0502020204030204" pitchFamily="34" charset="0"/>
                <a:cs typeface="Calibri" panose="020F0502020204030204" pitchFamily="34" charset="0"/>
              </a:rPr>
              <a:t>Standing at the end of time</a:t>
            </a:r>
            <a:br>
              <a:rPr lang="en-ZA" sz="6000" dirty="0">
                <a:latin typeface="Calibri" panose="020F0502020204030204" pitchFamily="34" charset="0"/>
                <a:ea typeface="Calibri" panose="020F0502020204030204" pitchFamily="34" charset="0"/>
                <a:cs typeface="Calibri" panose="020F0502020204030204" pitchFamily="34" charset="0"/>
              </a:rPr>
            </a:br>
            <a:r>
              <a:rPr lang="en-ZA" sz="6000" dirty="0">
                <a:latin typeface="Calibri" panose="020F0502020204030204" pitchFamily="34" charset="0"/>
                <a:ea typeface="Calibri" panose="020F0502020204030204" pitchFamily="34" charset="0"/>
                <a:cs typeface="Calibri" panose="020F0502020204030204" pitchFamily="34" charset="0"/>
              </a:rPr>
              <a:t>there before the throne of grace</a:t>
            </a:r>
            <a:br>
              <a:rPr lang="en-ZA" sz="6000" dirty="0">
                <a:latin typeface="Calibri" panose="020F0502020204030204" pitchFamily="34" charset="0"/>
                <a:ea typeface="Calibri" panose="020F0502020204030204" pitchFamily="34" charset="0"/>
                <a:cs typeface="Calibri" panose="020F0502020204030204" pitchFamily="34" charset="0"/>
              </a:rPr>
            </a:br>
            <a:r>
              <a:rPr lang="en-ZA" sz="6000" dirty="0">
                <a:latin typeface="Calibri" panose="020F0502020204030204" pitchFamily="34" charset="0"/>
                <a:ea typeface="Calibri" panose="020F0502020204030204" pitchFamily="34" charset="0"/>
                <a:cs typeface="Calibri" panose="020F0502020204030204" pitchFamily="34" charset="0"/>
              </a:rPr>
              <a:t>majesty before my eyes</a:t>
            </a:r>
            <a:br>
              <a:rPr lang="en-ZA" sz="6000" dirty="0">
                <a:latin typeface="Calibri" panose="020F0502020204030204" pitchFamily="34" charset="0"/>
                <a:ea typeface="Calibri" panose="020F0502020204030204" pitchFamily="34" charset="0"/>
                <a:cs typeface="Calibri" panose="020F0502020204030204" pitchFamily="34" charset="0"/>
              </a:rPr>
            </a:br>
            <a:r>
              <a:rPr lang="en-ZA" sz="6000" dirty="0">
                <a:latin typeface="Calibri" panose="020F0502020204030204" pitchFamily="34" charset="0"/>
                <a:ea typeface="Calibri" panose="020F0502020204030204" pitchFamily="34" charset="0"/>
                <a:cs typeface="Calibri" panose="020F0502020204030204" pitchFamily="34" charset="0"/>
              </a:rPr>
              <a:t>I’ll let it take my breath away…</a:t>
            </a:r>
          </a:p>
        </p:txBody>
      </p:sp>
    </p:spTree>
    <p:extLst>
      <p:ext uri="{BB962C8B-B14F-4D97-AF65-F5344CB8AC3E}">
        <p14:creationId xmlns:p14="http://schemas.microsoft.com/office/powerpoint/2010/main" val="24479269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C3D68C-447F-4782-02B4-7BFF1250776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A5B493B-32C5-57AA-E060-8ABE4210112F}"/>
              </a:ext>
            </a:extLst>
          </p:cNvPr>
          <p:cNvSpPr>
            <a:spLocks noGrp="1"/>
          </p:cNvSpPr>
          <p:nvPr>
            <p:ph type="title"/>
          </p:nvPr>
        </p:nvSpPr>
        <p:spPr>
          <a:xfrm>
            <a:off x="0" y="0"/>
            <a:ext cx="12192000" cy="6858000"/>
          </a:xfrm>
        </p:spPr>
        <p:txBody>
          <a:bodyPr>
            <a:normAutofit/>
          </a:bodyPr>
          <a:lstStyle/>
          <a:p>
            <a:pPr algn="ctr"/>
            <a:r>
              <a:rPr lang="en-ZA" sz="6000" dirty="0">
                <a:latin typeface="Calibri" panose="020F0502020204030204" pitchFamily="34" charset="0"/>
                <a:ea typeface="Calibri" panose="020F0502020204030204" pitchFamily="34" charset="0"/>
                <a:cs typeface="Calibri" panose="020F0502020204030204" pitchFamily="34" charset="0"/>
              </a:rPr>
              <a:t>A million angels fall</a:t>
            </a:r>
            <a:br>
              <a:rPr lang="en-ZA" sz="6000" dirty="0">
                <a:latin typeface="Calibri" panose="020F0502020204030204" pitchFamily="34" charset="0"/>
                <a:ea typeface="Calibri" panose="020F0502020204030204" pitchFamily="34" charset="0"/>
                <a:cs typeface="Calibri" panose="020F0502020204030204" pitchFamily="34" charset="0"/>
              </a:rPr>
            </a:br>
            <a:r>
              <a:rPr lang="en-ZA" sz="6000" dirty="0">
                <a:latin typeface="Calibri" panose="020F0502020204030204" pitchFamily="34" charset="0"/>
                <a:ea typeface="Calibri" panose="020F0502020204030204" pitchFamily="34" charset="0"/>
                <a:cs typeface="Calibri" panose="020F0502020204030204" pitchFamily="34" charset="0"/>
              </a:rPr>
              <a:t>face down on the floor</a:t>
            </a:r>
            <a:br>
              <a:rPr lang="en-ZA" sz="6000" dirty="0">
                <a:latin typeface="Calibri" panose="020F0502020204030204" pitchFamily="34" charset="0"/>
                <a:ea typeface="Calibri" panose="020F0502020204030204" pitchFamily="34" charset="0"/>
                <a:cs typeface="Calibri" panose="020F0502020204030204" pitchFamily="34" charset="0"/>
              </a:rPr>
            </a:br>
            <a:r>
              <a:rPr lang="en-ZA" sz="6000" dirty="0">
                <a:latin typeface="Calibri" panose="020F0502020204030204" pitchFamily="34" charset="0"/>
                <a:ea typeface="Calibri" panose="020F0502020204030204" pitchFamily="34" charset="0"/>
                <a:cs typeface="Calibri" panose="020F0502020204030204" pitchFamily="34" charset="0"/>
              </a:rPr>
              <a:t>all to echo “Holy is the Lord!”</a:t>
            </a:r>
            <a:br>
              <a:rPr lang="en-ZA" sz="6000" dirty="0">
                <a:latin typeface="Calibri" panose="020F0502020204030204" pitchFamily="34" charset="0"/>
                <a:ea typeface="Calibri" panose="020F0502020204030204" pitchFamily="34" charset="0"/>
                <a:cs typeface="Calibri" panose="020F0502020204030204" pitchFamily="34" charset="0"/>
              </a:rPr>
            </a:br>
            <a:r>
              <a:rPr lang="en-ZA" sz="6000" dirty="0">
                <a:latin typeface="Calibri" panose="020F0502020204030204" pitchFamily="34" charset="0"/>
                <a:ea typeface="Calibri" panose="020F0502020204030204" pitchFamily="34" charset="0"/>
                <a:cs typeface="Calibri" panose="020F0502020204030204" pitchFamily="34" charset="0"/>
              </a:rPr>
              <a:t>My heart can’t help but sing</a:t>
            </a:r>
            <a:br>
              <a:rPr lang="en-ZA" sz="6000" dirty="0">
                <a:latin typeface="Calibri" panose="020F0502020204030204" pitchFamily="34" charset="0"/>
                <a:ea typeface="Calibri" panose="020F0502020204030204" pitchFamily="34" charset="0"/>
                <a:cs typeface="Calibri" panose="020F0502020204030204" pitchFamily="34" charset="0"/>
              </a:rPr>
            </a:br>
            <a:r>
              <a:rPr lang="en-ZA" sz="6000" dirty="0">
                <a:latin typeface="Calibri" panose="020F0502020204030204" pitchFamily="34" charset="0"/>
                <a:ea typeface="Calibri" panose="020F0502020204030204" pitchFamily="34" charset="0"/>
                <a:cs typeface="Calibri" panose="020F0502020204030204" pitchFamily="34" charset="0"/>
              </a:rPr>
              <a:t>with all of heaven roar</a:t>
            </a:r>
            <a:br>
              <a:rPr lang="en-ZA" sz="6000" dirty="0">
                <a:latin typeface="Calibri" panose="020F0502020204030204" pitchFamily="34" charset="0"/>
                <a:ea typeface="Calibri" panose="020F0502020204030204" pitchFamily="34" charset="0"/>
                <a:cs typeface="Calibri" panose="020F0502020204030204" pitchFamily="34" charset="0"/>
              </a:rPr>
            </a:br>
            <a:r>
              <a:rPr lang="en-ZA" sz="6000" dirty="0">
                <a:latin typeface="Calibri" panose="020F0502020204030204" pitchFamily="34" charset="0"/>
                <a:ea typeface="Calibri" panose="020F0502020204030204" pitchFamily="34" charset="0"/>
                <a:cs typeface="Calibri" panose="020F0502020204030204" pitchFamily="34" charset="0"/>
              </a:rPr>
              <a:t>forever echo “Holy is the Lord!”</a:t>
            </a:r>
          </a:p>
        </p:txBody>
      </p:sp>
    </p:spTree>
    <p:extLst>
      <p:ext uri="{BB962C8B-B14F-4D97-AF65-F5344CB8AC3E}">
        <p14:creationId xmlns:p14="http://schemas.microsoft.com/office/powerpoint/2010/main" val="39151459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816" y="0"/>
            <a:ext cx="12189183" cy="6858000"/>
          </a:xfrm>
        </p:spPr>
        <p:txBody>
          <a:bodyPr>
            <a:normAutofit/>
          </a:bodyPr>
          <a:lstStyle/>
          <a:p>
            <a:r>
              <a:rPr lang="en-ZA" sz="6000" dirty="0"/>
              <a:t>Sing en sing en sing dan </a:t>
            </a:r>
            <a:r>
              <a:rPr lang="en-ZA" sz="6000" dirty="0" err="1"/>
              <a:t>saam</a:t>
            </a:r>
            <a:br>
              <a:rPr lang="en-ZA" sz="6000" dirty="0"/>
            </a:br>
            <a:r>
              <a:rPr lang="en-ZA" sz="6000" dirty="0" err="1"/>
              <a:t>loof</a:t>
            </a:r>
            <a:r>
              <a:rPr lang="en-ZA" sz="6000" dirty="0"/>
              <a:t> en </a:t>
            </a:r>
            <a:r>
              <a:rPr lang="en-ZA" sz="6000" dirty="0" err="1"/>
              <a:t>prys</a:t>
            </a:r>
            <a:r>
              <a:rPr lang="en-ZA" sz="6000" dirty="0"/>
              <a:t> </a:t>
            </a:r>
            <a:r>
              <a:rPr lang="en-ZA" sz="6000" dirty="0" err="1"/>
              <a:t>sy</a:t>
            </a:r>
            <a:r>
              <a:rPr lang="en-ZA" sz="6000" dirty="0"/>
              <a:t> </a:t>
            </a:r>
            <a:r>
              <a:rPr lang="en-ZA" sz="6000" dirty="0" err="1"/>
              <a:t>grote</a:t>
            </a:r>
            <a:r>
              <a:rPr lang="en-ZA" sz="6000" dirty="0"/>
              <a:t> Naam</a:t>
            </a:r>
            <a:br>
              <a:rPr lang="en-ZA" sz="6000" dirty="0"/>
            </a:br>
            <a:r>
              <a:rPr lang="en-ZA" sz="6000" dirty="0"/>
              <a:t>want Hy is </a:t>
            </a:r>
            <a:r>
              <a:rPr lang="en-ZA" sz="6000" dirty="0" err="1"/>
              <a:t>ewig</a:t>
            </a:r>
            <a:r>
              <a:rPr lang="en-ZA" sz="6000" dirty="0"/>
              <a:t> Koning</a:t>
            </a:r>
            <a:br>
              <a:rPr lang="en-ZA" sz="6000" dirty="0"/>
            </a:br>
            <a:r>
              <a:rPr lang="en-ZA" sz="6000" dirty="0"/>
              <a:t>in die </a:t>
            </a:r>
            <a:r>
              <a:rPr lang="en-ZA" sz="6000" dirty="0" err="1"/>
              <a:t>hemel</a:t>
            </a:r>
            <a:r>
              <a:rPr lang="en-ZA" sz="6000" dirty="0"/>
              <a:t> en op </a:t>
            </a:r>
            <a:r>
              <a:rPr lang="en-ZA" sz="6000" dirty="0" err="1"/>
              <a:t>aarde</a:t>
            </a:r>
            <a:r>
              <a:rPr lang="en-ZA" sz="6000" dirty="0"/>
              <a:t>!</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88C299-D6B2-2D0D-1C95-B24F5A68ED4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1155068-B42B-5528-AB80-D1BEB932C16F}"/>
              </a:ext>
            </a:extLst>
          </p:cNvPr>
          <p:cNvSpPr>
            <a:spLocks noGrp="1"/>
          </p:cNvSpPr>
          <p:nvPr>
            <p:ph type="title"/>
          </p:nvPr>
        </p:nvSpPr>
        <p:spPr>
          <a:xfrm>
            <a:off x="0" y="0"/>
            <a:ext cx="12192000" cy="6666271"/>
          </a:xfrm>
        </p:spPr>
        <p:txBody>
          <a:bodyPr>
            <a:normAutofit/>
          </a:bodyPr>
          <a:lstStyle/>
          <a:p>
            <a:pPr algn="ctr"/>
            <a:r>
              <a:rPr lang="en-ZA" sz="6000" dirty="0">
                <a:latin typeface="Calibri" panose="020F0502020204030204" pitchFamily="34" charset="0"/>
                <a:ea typeface="Calibri" panose="020F0502020204030204" pitchFamily="34" charset="0"/>
                <a:cs typeface="Calibri" panose="020F0502020204030204" pitchFamily="34" charset="0"/>
              </a:rPr>
              <a:t>A million angels fall</a:t>
            </a:r>
            <a:br>
              <a:rPr lang="en-ZA" sz="6000" dirty="0">
                <a:latin typeface="Calibri" panose="020F0502020204030204" pitchFamily="34" charset="0"/>
                <a:ea typeface="Calibri" panose="020F0502020204030204" pitchFamily="34" charset="0"/>
                <a:cs typeface="Calibri" panose="020F0502020204030204" pitchFamily="34" charset="0"/>
              </a:rPr>
            </a:br>
            <a:r>
              <a:rPr lang="en-ZA" sz="6000" dirty="0">
                <a:latin typeface="Calibri" panose="020F0502020204030204" pitchFamily="34" charset="0"/>
                <a:ea typeface="Calibri" panose="020F0502020204030204" pitchFamily="34" charset="0"/>
                <a:cs typeface="Calibri" panose="020F0502020204030204" pitchFamily="34" charset="0"/>
              </a:rPr>
              <a:t>face down on the floor</a:t>
            </a:r>
            <a:br>
              <a:rPr lang="en-ZA" sz="6000" dirty="0">
                <a:latin typeface="Calibri" panose="020F0502020204030204" pitchFamily="34" charset="0"/>
                <a:ea typeface="Calibri" panose="020F0502020204030204" pitchFamily="34" charset="0"/>
                <a:cs typeface="Calibri" panose="020F0502020204030204" pitchFamily="34" charset="0"/>
              </a:rPr>
            </a:br>
            <a:r>
              <a:rPr lang="en-ZA" sz="6000" dirty="0">
                <a:latin typeface="Calibri" panose="020F0502020204030204" pitchFamily="34" charset="0"/>
                <a:ea typeface="Calibri" panose="020F0502020204030204" pitchFamily="34" charset="0"/>
                <a:cs typeface="Calibri" panose="020F0502020204030204" pitchFamily="34" charset="0"/>
              </a:rPr>
              <a:t>all to echo “Holy is the Lord!”</a:t>
            </a:r>
            <a:br>
              <a:rPr lang="en-ZA" sz="6000" dirty="0">
                <a:latin typeface="Calibri" panose="020F0502020204030204" pitchFamily="34" charset="0"/>
                <a:ea typeface="Calibri" panose="020F0502020204030204" pitchFamily="34" charset="0"/>
                <a:cs typeface="Calibri" panose="020F0502020204030204" pitchFamily="34" charset="0"/>
              </a:rPr>
            </a:br>
            <a:r>
              <a:rPr lang="en-ZA" sz="6000" dirty="0">
                <a:latin typeface="Calibri" panose="020F0502020204030204" pitchFamily="34" charset="0"/>
                <a:ea typeface="Calibri" panose="020F0502020204030204" pitchFamily="34" charset="0"/>
                <a:cs typeface="Calibri" panose="020F0502020204030204" pitchFamily="34" charset="0"/>
              </a:rPr>
              <a:t>My heart can’t help but sing</a:t>
            </a:r>
            <a:br>
              <a:rPr lang="en-ZA" sz="6000" dirty="0">
                <a:latin typeface="Calibri" panose="020F0502020204030204" pitchFamily="34" charset="0"/>
                <a:ea typeface="Calibri" panose="020F0502020204030204" pitchFamily="34" charset="0"/>
                <a:cs typeface="Calibri" panose="020F0502020204030204" pitchFamily="34" charset="0"/>
              </a:rPr>
            </a:br>
            <a:r>
              <a:rPr lang="en-ZA" sz="6000" dirty="0">
                <a:latin typeface="Calibri" panose="020F0502020204030204" pitchFamily="34" charset="0"/>
                <a:ea typeface="Calibri" panose="020F0502020204030204" pitchFamily="34" charset="0"/>
                <a:cs typeface="Calibri" panose="020F0502020204030204" pitchFamily="34" charset="0"/>
              </a:rPr>
              <a:t>with all of heaven roar</a:t>
            </a:r>
            <a:br>
              <a:rPr lang="en-ZA" sz="6000" dirty="0">
                <a:latin typeface="Calibri" panose="020F0502020204030204" pitchFamily="34" charset="0"/>
                <a:ea typeface="Calibri" panose="020F0502020204030204" pitchFamily="34" charset="0"/>
                <a:cs typeface="Calibri" panose="020F0502020204030204" pitchFamily="34" charset="0"/>
              </a:rPr>
            </a:br>
            <a:r>
              <a:rPr lang="en-ZA" sz="6000" dirty="0">
                <a:latin typeface="Calibri" panose="020F0502020204030204" pitchFamily="34" charset="0"/>
                <a:ea typeface="Calibri" panose="020F0502020204030204" pitchFamily="34" charset="0"/>
                <a:cs typeface="Calibri" panose="020F0502020204030204" pitchFamily="34" charset="0"/>
              </a:rPr>
              <a:t>forever echo “Holy is the Lord!”</a:t>
            </a:r>
          </a:p>
        </p:txBody>
      </p:sp>
    </p:spTree>
    <p:extLst>
      <p:ext uri="{BB962C8B-B14F-4D97-AF65-F5344CB8AC3E}">
        <p14:creationId xmlns:p14="http://schemas.microsoft.com/office/powerpoint/2010/main" val="59271631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48ED67-0F5C-CD91-1929-1659A61B713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4DE3DB1-8D77-D8C8-6E8C-0EF586A25C26}"/>
              </a:ext>
            </a:extLst>
          </p:cNvPr>
          <p:cNvSpPr>
            <a:spLocks noGrp="1"/>
          </p:cNvSpPr>
          <p:nvPr>
            <p:ph type="title"/>
          </p:nvPr>
        </p:nvSpPr>
        <p:spPr>
          <a:xfrm>
            <a:off x="0" y="0"/>
            <a:ext cx="12192000" cy="6858000"/>
          </a:xfrm>
        </p:spPr>
        <p:txBody>
          <a:bodyPr>
            <a:normAutofit/>
          </a:bodyPr>
          <a:lstStyle/>
          <a:p>
            <a:pPr algn="ctr"/>
            <a:r>
              <a:rPr lang="en-ZA" sz="6000" dirty="0">
                <a:latin typeface="Calibri" panose="020F0502020204030204" pitchFamily="34" charset="0"/>
                <a:ea typeface="Calibri" panose="020F0502020204030204" pitchFamily="34" charset="0"/>
                <a:cs typeface="Calibri" panose="020F0502020204030204" pitchFamily="34" charset="0"/>
              </a:rPr>
              <a:t>Oh, oh</a:t>
            </a:r>
            <a:br>
              <a:rPr lang="en-ZA" sz="6000" dirty="0">
                <a:latin typeface="Calibri" panose="020F0502020204030204" pitchFamily="34" charset="0"/>
                <a:ea typeface="Calibri" panose="020F0502020204030204" pitchFamily="34" charset="0"/>
                <a:cs typeface="Calibri" panose="020F0502020204030204" pitchFamily="34" charset="0"/>
              </a:rPr>
            </a:br>
            <a:r>
              <a:rPr lang="en-ZA" sz="6000" dirty="0">
                <a:latin typeface="Calibri" panose="020F0502020204030204" pitchFamily="34" charset="0"/>
                <a:ea typeface="Calibri" panose="020F0502020204030204" pitchFamily="34" charset="0"/>
                <a:cs typeface="Calibri" panose="020F0502020204030204" pitchFamily="34" charset="0"/>
              </a:rPr>
              <a:t>forever echo </a:t>
            </a:r>
            <a:br>
              <a:rPr lang="en-ZA" sz="6000" dirty="0">
                <a:latin typeface="Calibri" panose="020F0502020204030204" pitchFamily="34" charset="0"/>
                <a:ea typeface="Calibri" panose="020F0502020204030204" pitchFamily="34" charset="0"/>
                <a:cs typeface="Calibri" panose="020F0502020204030204" pitchFamily="34" charset="0"/>
              </a:rPr>
            </a:br>
            <a:r>
              <a:rPr lang="en-ZA" sz="6000" dirty="0">
                <a:latin typeface="Calibri" panose="020F0502020204030204" pitchFamily="34" charset="0"/>
                <a:ea typeface="Calibri" panose="020F0502020204030204" pitchFamily="34" charset="0"/>
                <a:cs typeface="Calibri" panose="020F0502020204030204" pitchFamily="34" charset="0"/>
              </a:rPr>
              <a:t>“Holy is the Lord!”</a:t>
            </a:r>
            <a:br>
              <a:rPr lang="en-ZA" sz="6000" dirty="0">
                <a:latin typeface="Calibri" panose="020F0502020204030204" pitchFamily="34" charset="0"/>
                <a:ea typeface="Calibri" panose="020F0502020204030204" pitchFamily="34" charset="0"/>
                <a:cs typeface="Calibri" panose="020F0502020204030204" pitchFamily="34" charset="0"/>
              </a:rPr>
            </a:br>
            <a:r>
              <a:rPr lang="en-ZA" sz="6000" dirty="0">
                <a:latin typeface="Calibri" panose="020F0502020204030204" pitchFamily="34" charset="0"/>
                <a:ea typeface="Calibri" panose="020F0502020204030204" pitchFamily="34" charset="0"/>
                <a:cs typeface="Calibri" panose="020F0502020204030204" pitchFamily="34" charset="0"/>
              </a:rPr>
              <a:t>Oh, oh</a:t>
            </a:r>
            <a:br>
              <a:rPr lang="en-ZA" sz="6000" dirty="0">
                <a:latin typeface="Calibri" panose="020F0502020204030204" pitchFamily="34" charset="0"/>
                <a:ea typeface="Calibri" panose="020F0502020204030204" pitchFamily="34" charset="0"/>
                <a:cs typeface="Calibri" panose="020F0502020204030204" pitchFamily="34" charset="0"/>
              </a:rPr>
            </a:br>
            <a:r>
              <a:rPr lang="en-ZA" sz="6000" dirty="0">
                <a:latin typeface="Calibri" panose="020F0502020204030204" pitchFamily="34" charset="0"/>
                <a:ea typeface="Calibri" panose="020F0502020204030204" pitchFamily="34" charset="0"/>
                <a:cs typeface="Calibri" panose="020F0502020204030204" pitchFamily="34" charset="0"/>
              </a:rPr>
              <a:t>forever echo </a:t>
            </a:r>
            <a:br>
              <a:rPr lang="en-ZA" sz="6000" dirty="0">
                <a:latin typeface="Calibri" panose="020F0502020204030204" pitchFamily="34" charset="0"/>
                <a:ea typeface="Calibri" panose="020F0502020204030204" pitchFamily="34" charset="0"/>
                <a:cs typeface="Calibri" panose="020F0502020204030204" pitchFamily="34" charset="0"/>
              </a:rPr>
            </a:br>
            <a:r>
              <a:rPr lang="en-ZA" sz="6000" dirty="0">
                <a:latin typeface="Calibri" panose="020F0502020204030204" pitchFamily="34" charset="0"/>
                <a:ea typeface="Calibri" panose="020F0502020204030204" pitchFamily="34" charset="0"/>
                <a:cs typeface="Calibri" panose="020F0502020204030204" pitchFamily="34" charset="0"/>
              </a:rPr>
              <a:t>“Holy is the Lord!”</a:t>
            </a:r>
          </a:p>
        </p:txBody>
      </p:sp>
    </p:spTree>
    <p:extLst>
      <p:ext uri="{BB962C8B-B14F-4D97-AF65-F5344CB8AC3E}">
        <p14:creationId xmlns:p14="http://schemas.microsoft.com/office/powerpoint/2010/main" val="29545291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D91E64-F592-C71F-9049-0F0492404E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BE7D55-018C-1AB2-9001-73B72B1E17A5}"/>
              </a:ext>
            </a:extLst>
          </p:cNvPr>
          <p:cNvSpPr>
            <a:spLocks noGrp="1"/>
          </p:cNvSpPr>
          <p:nvPr>
            <p:ph type="title"/>
          </p:nvPr>
        </p:nvSpPr>
        <p:spPr>
          <a:xfrm>
            <a:off x="1" y="963560"/>
            <a:ext cx="12192000" cy="5894439"/>
          </a:xfrm>
        </p:spPr>
        <p:txBody>
          <a:bodyPr>
            <a:normAutofit/>
          </a:bodyPr>
          <a:lstStyle/>
          <a:p>
            <a:pPr algn="ctr">
              <a:buFontTx/>
              <a:buNone/>
            </a:pPr>
            <a:r>
              <a:rPr lang="en-ZA" sz="6000" kern="100" dirty="0">
                <a:effectLst/>
                <a:latin typeface="Calibri" panose="020F0502020204030204" pitchFamily="34" charset="0"/>
                <a:ea typeface="Calibri" panose="020F0502020204030204" pitchFamily="34" charset="0"/>
                <a:cs typeface="Times New Roman" panose="02020603050405020304" pitchFamily="18" charset="0"/>
              </a:rPr>
              <a:t>En die </a:t>
            </a:r>
            <a:r>
              <a:rPr lang="en-ZA" sz="6000" kern="100" dirty="0" err="1">
                <a:effectLst/>
                <a:latin typeface="Calibri" panose="020F0502020204030204" pitchFamily="34" charset="0"/>
                <a:ea typeface="Calibri" panose="020F0502020204030204" pitchFamily="34" charset="0"/>
                <a:cs typeface="Times New Roman" panose="02020603050405020304" pitchFamily="18" charset="0"/>
              </a:rPr>
              <a:t>eng’le</a:t>
            </a:r>
            <a:r>
              <a:rPr lang="en-ZA" sz="6000" kern="100" dirty="0">
                <a:effectLst/>
                <a:latin typeface="Calibri" panose="020F0502020204030204" pitchFamily="34" charset="0"/>
                <a:ea typeface="Calibri" panose="020F0502020204030204" pitchFamily="34" charset="0"/>
                <a:cs typeface="Times New Roman" panose="02020603050405020304" pitchFamily="18" charset="0"/>
              </a:rPr>
              <a:t> </a:t>
            </a:r>
            <a:r>
              <a:rPr lang="en-ZA" sz="6000" kern="100" dirty="0" err="1">
                <a:effectLst/>
                <a:latin typeface="Calibri" panose="020F0502020204030204" pitchFamily="34" charset="0"/>
                <a:ea typeface="Calibri" panose="020F0502020204030204" pitchFamily="34" charset="0"/>
                <a:cs typeface="Times New Roman" panose="02020603050405020304" pitchFamily="18" charset="0"/>
              </a:rPr>
              <a:t>roep</a:t>
            </a:r>
            <a:r>
              <a:rPr lang="en-ZA" sz="6000" kern="100" dirty="0">
                <a:effectLst/>
                <a:latin typeface="Calibri" panose="020F0502020204030204" pitchFamily="34" charset="0"/>
                <a:ea typeface="Calibri" panose="020F0502020204030204" pitchFamily="34" charset="0"/>
                <a:cs typeface="Times New Roman" panose="02020603050405020304" pitchFamily="18" charset="0"/>
              </a:rPr>
              <a:t>, HEILIG</a:t>
            </a:r>
            <a:br>
              <a:rPr lang="en-ZA" sz="6000" kern="100" dirty="0">
                <a:effectLst/>
                <a:latin typeface="Calibri" panose="020F0502020204030204" pitchFamily="34" charset="0"/>
                <a:ea typeface="Calibri" panose="020F0502020204030204" pitchFamily="34" charset="0"/>
                <a:cs typeface="Times New Roman" panose="02020603050405020304" pitchFamily="18" charset="0"/>
              </a:rPr>
            </a:br>
            <a:r>
              <a:rPr lang="en-ZA" sz="6000" kern="100" dirty="0">
                <a:effectLst/>
                <a:latin typeface="Calibri" panose="020F0502020204030204" pitchFamily="34" charset="0"/>
                <a:ea typeface="Calibri" panose="020F0502020204030204" pitchFamily="34" charset="0"/>
                <a:cs typeface="Times New Roman" panose="02020603050405020304" pitchFamily="18" charset="0"/>
              </a:rPr>
              <a:t>Die </a:t>
            </a:r>
            <a:r>
              <a:rPr lang="en-ZA" sz="6000" kern="100" dirty="0" err="1">
                <a:effectLst/>
                <a:latin typeface="Calibri" panose="020F0502020204030204" pitchFamily="34" charset="0"/>
                <a:ea typeface="Calibri" panose="020F0502020204030204" pitchFamily="34" charset="0"/>
                <a:cs typeface="Times New Roman" panose="02020603050405020304" pitchFamily="18" charset="0"/>
              </a:rPr>
              <a:t>skepping</a:t>
            </a:r>
            <a:r>
              <a:rPr lang="en-ZA" sz="6000" kern="100" dirty="0">
                <a:effectLst/>
                <a:latin typeface="Calibri" panose="020F0502020204030204" pitchFamily="34" charset="0"/>
                <a:ea typeface="Calibri" panose="020F0502020204030204" pitchFamily="34" charset="0"/>
                <a:cs typeface="Times New Roman" panose="02020603050405020304" pitchFamily="18" charset="0"/>
              </a:rPr>
              <a:t> </a:t>
            </a:r>
            <a:r>
              <a:rPr lang="en-ZA" sz="6000" kern="100" dirty="0" err="1">
                <a:effectLst/>
                <a:latin typeface="Calibri" panose="020F0502020204030204" pitchFamily="34" charset="0"/>
                <a:ea typeface="Calibri" panose="020F0502020204030204" pitchFamily="34" charset="0"/>
                <a:cs typeface="Times New Roman" panose="02020603050405020304" pitchFamily="18" charset="0"/>
              </a:rPr>
              <a:t>roep</a:t>
            </a:r>
            <a:r>
              <a:rPr lang="en-ZA" sz="6000" kern="100" dirty="0">
                <a:effectLst/>
                <a:latin typeface="Calibri" panose="020F0502020204030204" pitchFamily="34" charset="0"/>
                <a:ea typeface="Calibri" panose="020F0502020204030204" pitchFamily="34" charset="0"/>
                <a:cs typeface="Times New Roman" panose="02020603050405020304" pitchFamily="18" charset="0"/>
              </a:rPr>
              <a:t>, HEILIG</a:t>
            </a:r>
            <a:br>
              <a:rPr lang="en-ZA" sz="6000" kern="100" dirty="0">
                <a:effectLst/>
                <a:latin typeface="Calibri" panose="020F0502020204030204" pitchFamily="34" charset="0"/>
                <a:ea typeface="Calibri" panose="020F0502020204030204" pitchFamily="34" charset="0"/>
                <a:cs typeface="Times New Roman" panose="02020603050405020304" pitchFamily="18" charset="0"/>
              </a:rPr>
            </a:br>
            <a:r>
              <a:rPr lang="en-ZA" sz="6000" kern="100" dirty="0">
                <a:effectLst/>
                <a:latin typeface="Calibri" panose="020F0502020204030204" pitchFamily="34" charset="0"/>
                <a:ea typeface="Calibri" panose="020F0502020204030204" pitchFamily="34" charset="0"/>
                <a:cs typeface="Times New Roman" panose="02020603050405020304" pitchFamily="18" charset="0"/>
              </a:rPr>
              <a:t>U </a:t>
            </a:r>
            <a:r>
              <a:rPr lang="en-ZA" sz="6000" kern="100" dirty="0" err="1">
                <a:effectLst/>
                <a:latin typeface="Calibri" panose="020F0502020204030204" pitchFamily="34" charset="0"/>
                <a:ea typeface="Calibri" panose="020F0502020204030204" pitchFamily="34" charset="0"/>
                <a:cs typeface="Times New Roman" panose="02020603050405020304" pitchFamily="18" charset="0"/>
              </a:rPr>
              <a:t>ontvang</a:t>
            </a:r>
            <a:r>
              <a:rPr lang="en-ZA" sz="6000" kern="100" dirty="0">
                <a:effectLst/>
                <a:latin typeface="Calibri" panose="020F0502020204030204" pitchFamily="34" charset="0"/>
                <a:ea typeface="Calibri" panose="020F0502020204030204" pitchFamily="34" charset="0"/>
                <a:cs typeface="Times New Roman" panose="02020603050405020304" pitchFamily="18" charset="0"/>
              </a:rPr>
              <a:t> </a:t>
            </a:r>
            <a:r>
              <a:rPr lang="en-ZA" sz="6000" kern="100" dirty="0" err="1">
                <a:effectLst/>
                <a:latin typeface="Calibri" panose="020F0502020204030204" pitchFamily="34" charset="0"/>
                <a:ea typeface="Calibri" panose="020F0502020204030204" pitchFamily="34" charset="0"/>
                <a:cs typeface="Times New Roman" panose="02020603050405020304" pitchFamily="18" charset="0"/>
              </a:rPr>
              <a:t>ons</a:t>
            </a:r>
            <a:r>
              <a:rPr lang="en-ZA" sz="6000" kern="100" dirty="0">
                <a:effectLst/>
                <a:latin typeface="Calibri" panose="020F0502020204030204" pitchFamily="34" charset="0"/>
                <a:ea typeface="Calibri" panose="020F0502020204030204" pitchFamily="34" charset="0"/>
                <a:cs typeface="Times New Roman" panose="02020603050405020304" pitchFamily="18" charset="0"/>
              </a:rPr>
              <a:t> </a:t>
            </a:r>
            <a:r>
              <a:rPr lang="en-ZA" sz="6000" kern="100" dirty="0" err="1">
                <a:effectLst/>
                <a:latin typeface="Calibri" panose="020F0502020204030204" pitchFamily="34" charset="0"/>
                <a:ea typeface="Calibri" panose="020F0502020204030204" pitchFamily="34" charset="0"/>
                <a:cs typeface="Times New Roman" panose="02020603050405020304" pitchFamily="18" charset="0"/>
              </a:rPr>
              <a:t>eer</a:t>
            </a:r>
            <a:r>
              <a:rPr lang="en-ZA" sz="6000" kern="100" dirty="0">
                <a:effectLst/>
                <a:latin typeface="Calibri" panose="020F0502020204030204" pitchFamily="34" charset="0"/>
                <a:ea typeface="Calibri" panose="020F0502020204030204" pitchFamily="34" charset="0"/>
                <a:cs typeface="Times New Roman" panose="02020603050405020304" pitchFamily="18" charset="0"/>
              </a:rPr>
              <a:t>, HEILIG</a:t>
            </a:r>
            <a:br>
              <a:rPr lang="en-ZA" sz="6000" kern="100" dirty="0">
                <a:effectLst/>
                <a:latin typeface="Calibri" panose="020F0502020204030204" pitchFamily="34" charset="0"/>
                <a:ea typeface="Calibri" panose="020F0502020204030204" pitchFamily="34" charset="0"/>
                <a:cs typeface="Times New Roman" panose="02020603050405020304" pitchFamily="18" charset="0"/>
              </a:rPr>
            </a:br>
            <a:r>
              <a:rPr lang="en-ZA" sz="6000" kern="100" dirty="0" err="1">
                <a:effectLst/>
                <a:latin typeface="Calibri" panose="020F0502020204030204" pitchFamily="34" charset="0"/>
                <a:ea typeface="Calibri" panose="020F0502020204030204" pitchFamily="34" charset="0"/>
                <a:cs typeface="Times New Roman" panose="02020603050405020304" pitchFamily="18" charset="0"/>
              </a:rPr>
              <a:t>Heilig</a:t>
            </a:r>
            <a:r>
              <a:rPr lang="en-ZA" sz="6000" kern="100" dirty="0">
                <a:effectLst/>
                <a:latin typeface="Calibri" panose="020F0502020204030204" pitchFamily="34" charset="0"/>
                <a:ea typeface="Calibri" panose="020F0502020204030204" pitchFamily="34" charset="0"/>
                <a:cs typeface="Times New Roman" panose="02020603050405020304" pitchFamily="18" charset="0"/>
              </a:rPr>
              <a:t> </a:t>
            </a:r>
            <a:r>
              <a:rPr lang="en-ZA" sz="6000" kern="100" dirty="0" err="1">
                <a:effectLst/>
                <a:latin typeface="Calibri" panose="020F0502020204030204" pitchFamily="34" charset="0"/>
                <a:ea typeface="Calibri" panose="020F0502020204030204" pitchFamily="34" charset="0"/>
                <a:cs typeface="Times New Roman" panose="02020603050405020304" pitchFamily="18" charset="0"/>
              </a:rPr>
              <a:t>vir</a:t>
            </a:r>
            <a:r>
              <a:rPr lang="en-ZA" sz="6000" kern="100" dirty="0">
                <a:effectLst/>
                <a:latin typeface="Calibri" panose="020F0502020204030204" pitchFamily="34" charset="0"/>
                <a:ea typeface="Calibri" panose="020F0502020204030204" pitchFamily="34" charset="0"/>
                <a:cs typeface="Times New Roman" panose="02020603050405020304" pitchFamily="18" charset="0"/>
              </a:rPr>
              <a:t> </a:t>
            </a:r>
            <a:r>
              <a:rPr lang="en-ZA" sz="6000" kern="100" dirty="0" err="1">
                <a:effectLst/>
                <a:latin typeface="Calibri" panose="020F0502020204030204" pitchFamily="34" charset="0"/>
                <a:ea typeface="Calibri" panose="020F0502020204030204" pitchFamily="34" charset="0"/>
                <a:cs typeface="Times New Roman" panose="02020603050405020304" pitchFamily="18" charset="0"/>
              </a:rPr>
              <a:t>ewig</a:t>
            </a:r>
            <a:endParaRPr lang="en-GB" sz="6000" dirty="0">
              <a:latin typeface="+mn-lt"/>
              <a:ea typeface="Calibri" panose="020F0502020204030204" pitchFamily="34" charset="0"/>
              <a:cs typeface="Calibri" panose="020F0502020204030204" pitchFamily="34" charset="0"/>
            </a:endParaRPr>
          </a:p>
        </p:txBody>
      </p:sp>
      <p:sp>
        <p:nvSpPr>
          <p:cNvPr id="3" name="Title 1"/>
          <p:cNvSpPr txBox="1">
            <a:spLocks/>
          </p:cNvSpPr>
          <p:nvPr/>
        </p:nvSpPr>
        <p:spPr>
          <a:xfrm>
            <a:off x="0" y="2"/>
            <a:ext cx="12192000" cy="160265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7200" b="1" dirty="0">
                <a:latin typeface="+mn-lt"/>
              </a:rPr>
              <a:t>A36    HEILIG VIR EWIG</a:t>
            </a:r>
          </a:p>
        </p:txBody>
      </p:sp>
    </p:spTree>
    <p:extLst>
      <p:ext uri="{BB962C8B-B14F-4D97-AF65-F5344CB8AC3E}">
        <p14:creationId xmlns:p14="http://schemas.microsoft.com/office/powerpoint/2010/main" val="287352836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62FC1D-E662-F357-78DD-F11ADC375A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CA7DF2-1CB4-6FAC-4FA3-B87AF2DCE3C9}"/>
              </a:ext>
            </a:extLst>
          </p:cNvPr>
          <p:cNvSpPr>
            <a:spLocks noGrp="1"/>
          </p:cNvSpPr>
          <p:nvPr>
            <p:ph type="title"/>
          </p:nvPr>
        </p:nvSpPr>
        <p:spPr>
          <a:xfrm>
            <a:off x="1" y="0"/>
            <a:ext cx="12192000" cy="6858000"/>
          </a:xfrm>
        </p:spPr>
        <p:txBody>
          <a:bodyPr>
            <a:normAutofit/>
          </a:bodyPr>
          <a:lstStyle/>
          <a:p>
            <a:pPr algn="ctr">
              <a:buFontTx/>
              <a:buNone/>
            </a:pPr>
            <a:r>
              <a:rPr lang="en-ZA" sz="6000" kern="100" dirty="0">
                <a:effectLst/>
                <a:latin typeface="Calibri" panose="020F0502020204030204" pitchFamily="34" charset="0"/>
                <a:ea typeface="Calibri" panose="020F0502020204030204" pitchFamily="34" charset="0"/>
                <a:cs typeface="Times New Roman" panose="02020603050405020304" pitchFamily="18" charset="0"/>
              </a:rPr>
              <a:t>Hoor U </a:t>
            </a:r>
            <a:r>
              <a:rPr lang="en-ZA" sz="6000" kern="100" dirty="0" err="1">
                <a:effectLst/>
                <a:latin typeface="Calibri" panose="020F0502020204030204" pitchFamily="34" charset="0"/>
                <a:ea typeface="Calibri" panose="020F0502020204030204" pitchFamily="34" charset="0"/>
                <a:cs typeface="Times New Roman" panose="02020603050405020304" pitchFamily="18" charset="0"/>
              </a:rPr>
              <a:t>kinders</a:t>
            </a:r>
            <a:r>
              <a:rPr lang="en-ZA" sz="6000" kern="100" dirty="0">
                <a:effectLst/>
                <a:latin typeface="Calibri" panose="020F0502020204030204" pitchFamily="34" charset="0"/>
                <a:ea typeface="Calibri" panose="020F0502020204030204" pitchFamily="34" charset="0"/>
                <a:cs typeface="Times New Roman" panose="02020603050405020304" pitchFamily="18" charset="0"/>
              </a:rPr>
              <a:t> sing, HEILIG</a:t>
            </a:r>
            <a:br>
              <a:rPr lang="en-ZA" sz="6000" kern="100" dirty="0">
                <a:effectLst/>
                <a:latin typeface="Calibri" panose="020F0502020204030204" pitchFamily="34" charset="0"/>
                <a:ea typeface="Calibri" panose="020F0502020204030204" pitchFamily="34" charset="0"/>
                <a:cs typeface="Times New Roman" panose="02020603050405020304" pitchFamily="18" charset="0"/>
              </a:rPr>
            </a:br>
            <a:r>
              <a:rPr lang="en-ZA" sz="6000" kern="100" dirty="0">
                <a:effectLst/>
                <a:latin typeface="Calibri" panose="020F0502020204030204" pitchFamily="34" charset="0"/>
                <a:ea typeface="Calibri" panose="020F0502020204030204" pitchFamily="34" charset="0"/>
                <a:cs typeface="Times New Roman" panose="02020603050405020304" pitchFamily="18" charset="0"/>
              </a:rPr>
              <a:t>Vir </a:t>
            </a:r>
            <a:r>
              <a:rPr lang="en-ZA" sz="6000" kern="100" dirty="0" err="1">
                <a:effectLst/>
                <a:latin typeface="Calibri" panose="020F0502020204030204" pitchFamily="34" charset="0"/>
                <a:ea typeface="Calibri" panose="020F0502020204030204" pitchFamily="34" charset="0"/>
                <a:cs typeface="Times New Roman" panose="02020603050405020304" pitchFamily="18" charset="0"/>
              </a:rPr>
              <a:t>hul</a:t>
            </a:r>
            <a:r>
              <a:rPr lang="en-ZA" sz="6000" kern="100" dirty="0">
                <a:effectLst/>
                <a:latin typeface="Calibri" panose="020F0502020204030204" pitchFamily="34" charset="0"/>
                <a:ea typeface="Calibri" panose="020F0502020204030204" pitchFamily="34" charset="0"/>
                <a:cs typeface="Times New Roman" panose="02020603050405020304" pitchFamily="18" charset="0"/>
              </a:rPr>
              <a:t> Koning, HEILIG</a:t>
            </a:r>
            <a:br>
              <a:rPr lang="en-ZA" sz="6000" kern="100" dirty="0">
                <a:effectLst/>
                <a:latin typeface="Calibri" panose="020F0502020204030204" pitchFamily="34" charset="0"/>
                <a:ea typeface="Calibri" panose="020F0502020204030204" pitchFamily="34" charset="0"/>
                <a:cs typeface="Times New Roman" panose="02020603050405020304" pitchFamily="18" charset="0"/>
              </a:rPr>
            </a:br>
            <a:r>
              <a:rPr lang="en-ZA" sz="6000" kern="100" dirty="0">
                <a:effectLst/>
                <a:latin typeface="Calibri" panose="020F0502020204030204" pitchFamily="34" charset="0"/>
                <a:ea typeface="Calibri" panose="020F0502020204030204" pitchFamily="34" charset="0"/>
                <a:cs typeface="Times New Roman" panose="02020603050405020304" pitchFamily="18" charset="0"/>
              </a:rPr>
              <a:t>U </a:t>
            </a:r>
            <a:r>
              <a:rPr lang="en-ZA" sz="6000" kern="100" dirty="0" err="1">
                <a:effectLst/>
                <a:latin typeface="Calibri" panose="020F0502020204030204" pitchFamily="34" charset="0"/>
                <a:ea typeface="Calibri" panose="020F0502020204030204" pitchFamily="34" charset="0"/>
                <a:cs typeface="Times New Roman" panose="02020603050405020304" pitchFamily="18" charset="0"/>
              </a:rPr>
              <a:t>sal</a:t>
            </a:r>
            <a:r>
              <a:rPr lang="en-ZA" sz="6000" kern="100" dirty="0">
                <a:effectLst/>
                <a:latin typeface="Calibri" panose="020F0502020204030204" pitchFamily="34" charset="0"/>
                <a:ea typeface="Calibri" panose="020F0502020204030204" pitchFamily="34" charset="0"/>
                <a:cs typeface="Times New Roman" panose="02020603050405020304" pitchFamily="18" charset="0"/>
              </a:rPr>
              <a:t> </a:t>
            </a:r>
            <a:r>
              <a:rPr lang="en-ZA" sz="6000" kern="100" dirty="0" err="1">
                <a:effectLst/>
                <a:latin typeface="Calibri" panose="020F0502020204030204" pitchFamily="34" charset="0"/>
                <a:ea typeface="Calibri" panose="020F0502020204030204" pitchFamily="34" charset="0"/>
                <a:cs typeface="Times New Roman" panose="02020603050405020304" pitchFamily="18" charset="0"/>
              </a:rPr>
              <a:t>altyd</a:t>
            </a:r>
            <a:r>
              <a:rPr lang="en-ZA" sz="6000" kern="100" dirty="0">
                <a:effectLst/>
                <a:latin typeface="Calibri" panose="020F0502020204030204" pitchFamily="34" charset="0"/>
                <a:ea typeface="Calibri" panose="020F0502020204030204" pitchFamily="34" charset="0"/>
                <a:cs typeface="Times New Roman" panose="02020603050405020304" pitchFamily="18" charset="0"/>
              </a:rPr>
              <a:t> wees HEILIG</a:t>
            </a:r>
            <a:br>
              <a:rPr lang="en-ZA" sz="6000" kern="100" dirty="0">
                <a:effectLst/>
                <a:latin typeface="Calibri" panose="020F0502020204030204" pitchFamily="34" charset="0"/>
                <a:ea typeface="Calibri" panose="020F0502020204030204" pitchFamily="34" charset="0"/>
                <a:cs typeface="Times New Roman" panose="02020603050405020304" pitchFamily="18" charset="0"/>
              </a:rPr>
            </a:br>
            <a:r>
              <a:rPr lang="en-ZA" sz="6000" kern="100" dirty="0" err="1">
                <a:effectLst/>
                <a:latin typeface="Calibri" panose="020F0502020204030204" pitchFamily="34" charset="0"/>
                <a:ea typeface="Calibri" panose="020F0502020204030204" pitchFamily="34" charset="0"/>
                <a:cs typeface="Times New Roman" panose="02020603050405020304" pitchFamily="18" charset="0"/>
              </a:rPr>
              <a:t>Heilig</a:t>
            </a:r>
            <a:r>
              <a:rPr lang="en-ZA" sz="6000" kern="100" dirty="0">
                <a:effectLst/>
                <a:latin typeface="Calibri" panose="020F0502020204030204" pitchFamily="34" charset="0"/>
                <a:ea typeface="Calibri" panose="020F0502020204030204" pitchFamily="34" charset="0"/>
                <a:cs typeface="Times New Roman" panose="02020603050405020304" pitchFamily="18" charset="0"/>
              </a:rPr>
              <a:t> </a:t>
            </a:r>
            <a:r>
              <a:rPr lang="en-ZA" sz="6000" kern="100" dirty="0" err="1">
                <a:effectLst/>
                <a:latin typeface="Calibri" panose="020F0502020204030204" pitchFamily="34" charset="0"/>
                <a:ea typeface="Calibri" panose="020F0502020204030204" pitchFamily="34" charset="0"/>
                <a:cs typeface="Times New Roman" panose="02020603050405020304" pitchFamily="18" charset="0"/>
              </a:rPr>
              <a:t>vir</a:t>
            </a:r>
            <a:r>
              <a:rPr lang="en-ZA" sz="6000" kern="100" dirty="0">
                <a:effectLst/>
                <a:latin typeface="Calibri" panose="020F0502020204030204" pitchFamily="34" charset="0"/>
                <a:ea typeface="Calibri" panose="020F0502020204030204" pitchFamily="34" charset="0"/>
                <a:cs typeface="Times New Roman" panose="02020603050405020304" pitchFamily="18" charset="0"/>
              </a:rPr>
              <a:t> </a:t>
            </a:r>
            <a:r>
              <a:rPr lang="en-ZA" sz="6000" kern="100" dirty="0" err="1">
                <a:effectLst/>
                <a:latin typeface="Calibri" panose="020F0502020204030204" pitchFamily="34" charset="0"/>
                <a:ea typeface="Calibri" panose="020F0502020204030204" pitchFamily="34" charset="0"/>
                <a:cs typeface="Times New Roman" panose="02020603050405020304" pitchFamily="18" charset="0"/>
              </a:rPr>
              <a:t>ewig</a:t>
            </a:r>
            <a:endParaRPr lang="en-GB" sz="6000" dirty="0">
              <a:latin typeface="+mn-lt"/>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2974270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03A76B-3F64-83E5-6872-B3B6DBBAE6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F890D7-4F9E-DCD0-167F-F6D5236C1829}"/>
              </a:ext>
            </a:extLst>
          </p:cNvPr>
          <p:cNvSpPr>
            <a:spLocks noGrp="1"/>
          </p:cNvSpPr>
          <p:nvPr>
            <p:ph type="title"/>
          </p:nvPr>
        </p:nvSpPr>
        <p:spPr>
          <a:xfrm>
            <a:off x="1" y="0"/>
            <a:ext cx="12192000" cy="6858000"/>
          </a:xfrm>
        </p:spPr>
        <p:txBody>
          <a:bodyPr>
            <a:normAutofit/>
          </a:bodyPr>
          <a:lstStyle/>
          <a:p>
            <a:pPr algn="ctr">
              <a:buFontTx/>
              <a:buNone/>
            </a:pPr>
            <a:r>
              <a:rPr lang="en-ZA" sz="6000" kern="100" dirty="0">
                <a:effectLst/>
                <a:latin typeface="Calibri" panose="020F0502020204030204" pitchFamily="34" charset="0"/>
                <a:ea typeface="Calibri" panose="020F0502020204030204" pitchFamily="34" charset="0"/>
                <a:cs typeface="Times New Roman" panose="02020603050405020304" pitchFamily="18" charset="0"/>
              </a:rPr>
              <a:t>U </a:t>
            </a:r>
            <a:r>
              <a:rPr lang="en-ZA" sz="6000" kern="100" dirty="0" err="1">
                <a:effectLst/>
                <a:latin typeface="Calibri" panose="020F0502020204030204" pitchFamily="34" charset="0"/>
                <a:ea typeface="Calibri" panose="020F0502020204030204" pitchFamily="34" charset="0"/>
                <a:cs typeface="Times New Roman" panose="02020603050405020304" pitchFamily="18" charset="0"/>
              </a:rPr>
              <a:t>sal</a:t>
            </a:r>
            <a:r>
              <a:rPr lang="en-ZA" sz="6000" kern="100" dirty="0">
                <a:effectLst/>
                <a:latin typeface="Calibri" panose="020F0502020204030204" pitchFamily="34" charset="0"/>
                <a:ea typeface="Calibri" panose="020F0502020204030204" pitchFamily="34" charset="0"/>
                <a:cs typeface="Times New Roman" panose="02020603050405020304" pitchFamily="18" charset="0"/>
              </a:rPr>
              <a:t> </a:t>
            </a:r>
            <a:r>
              <a:rPr lang="en-ZA" sz="6000" kern="100" dirty="0" err="1">
                <a:effectLst/>
                <a:latin typeface="Calibri" panose="020F0502020204030204" pitchFamily="34" charset="0"/>
                <a:ea typeface="Calibri" panose="020F0502020204030204" pitchFamily="34" charset="0"/>
                <a:cs typeface="Times New Roman" panose="02020603050405020304" pitchFamily="18" charset="0"/>
              </a:rPr>
              <a:t>altyd</a:t>
            </a:r>
            <a:r>
              <a:rPr lang="en-ZA" sz="6000" kern="100" dirty="0">
                <a:effectLst/>
                <a:latin typeface="Calibri" panose="020F0502020204030204" pitchFamily="34" charset="0"/>
                <a:ea typeface="Calibri" panose="020F0502020204030204" pitchFamily="34" charset="0"/>
                <a:cs typeface="Times New Roman" panose="02020603050405020304" pitchFamily="18" charset="0"/>
              </a:rPr>
              <a:t> wees HEILIG</a:t>
            </a:r>
            <a:br>
              <a:rPr lang="en-ZA" sz="6000" kern="100" dirty="0">
                <a:effectLst/>
                <a:latin typeface="Calibri" panose="020F0502020204030204" pitchFamily="34" charset="0"/>
                <a:ea typeface="Calibri" panose="020F0502020204030204" pitchFamily="34" charset="0"/>
                <a:cs typeface="Times New Roman" panose="02020603050405020304" pitchFamily="18" charset="0"/>
              </a:rPr>
            </a:br>
            <a:r>
              <a:rPr lang="en-ZA" sz="6000" kern="100" dirty="0" err="1">
                <a:effectLst/>
                <a:latin typeface="Calibri" panose="020F0502020204030204" pitchFamily="34" charset="0"/>
                <a:ea typeface="Calibri" panose="020F0502020204030204" pitchFamily="34" charset="0"/>
                <a:cs typeface="Times New Roman" panose="02020603050405020304" pitchFamily="18" charset="0"/>
              </a:rPr>
              <a:t>Heilig</a:t>
            </a:r>
            <a:r>
              <a:rPr lang="en-ZA" sz="6000" kern="100" dirty="0">
                <a:effectLst/>
                <a:latin typeface="Calibri" panose="020F0502020204030204" pitchFamily="34" charset="0"/>
                <a:ea typeface="Calibri" panose="020F0502020204030204" pitchFamily="34" charset="0"/>
                <a:cs typeface="Times New Roman" panose="02020603050405020304" pitchFamily="18" charset="0"/>
              </a:rPr>
              <a:t> </a:t>
            </a:r>
            <a:r>
              <a:rPr lang="en-ZA" sz="6000" kern="100" dirty="0" err="1">
                <a:effectLst/>
                <a:latin typeface="Calibri" panose="020F0502020204030204" pitchFamily="34" charset="0"/>
                <a:ea typeface="Calibri" panose="020F0502020204030204" pitchFamily="34" charset="0"/>
                <a:cs typeface="Times New Roman" panose="02020603050405020304" pitchFamily="18" charset="0"/>
              </a:rPr>
              <a:t>vir</a:t>
            </a:r>
            <a:r>
              <a:rPr lang="en-ZA" sz="6000" kern="100" dirty="0">
                <a:effectLst/>
                <a:latin typeface="Calibri" panose="020F0502020204030204" pitchFamily="34" charset="0"/>
                <a:ea typeface="Calibri" panose="020F0502020204030204" pitchFamily="34" charset="0"/>
                <a:cs typeface="Times New Roman" panose="02020603050405020304" pitchFamily="18" charset="0"/>
              </a:rPr>
              <a:t> </a:t>
            </a:r>
            <a:r>
              <a:rPr lang="en-ZA" sz="6000" kern="100">
                <a:effectLst/>
                <a:latin typeface="Calibri" panose="020F0502020204030204" pitchFamily="34" charset="0"/>
                <a:ea typeface="Calibri" panose="020F0502020204030204" pitchFamily="34" charset="0"/>
                <a:cs typeface="Times New Roman" panose="02020603050405020304" pitchFamily="18" charset="0"/>
              </a:rPr>
              <a:t>ewig</a:t>
            </a:r>
            <a:endParaRPr lang="en-GB" sz="6000" dirty="0">
              <a:latin typeface="+mn-lt"/>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7860154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6977668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12192000" cy="6858000"/>
          </a:xfrm>
        </p:spPr>
        <p:txBody>
          <a:bodyPr>
            <a:normAutofit/>
          </a:bodyPr>
          <a:lstStyle/>
          <a:p>
            <a:pPr algn="ctr"/>
            <a:r>
              <a:rPr lang="af-ZA" sz="5400" b="1" u="sng" dirty="0"/>
              <a:t>Luk. 9:28-38</a:t>
            </a:r>
            <a:br>
              <a:rPr lang="af-ZA" sz="5400" b="1" u="sng" dirty="0"/>
            </a:br>
            <a:br>
              <a:rPr lang="af-ZA" sz="5400" b="1" u="sng" dirty="0"/>
            </a:br>
            <a:r>
              <a:rPr lang="af-ZA" sz="5400" b="1" dirty="0"/>
              <a:t>Kan jy Jesus sien vir wie Hy werklik is?</a:t>
            </a:r>
            <a:endParaRPr lang="en-US" sz="54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15034579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8AC48C-AC2D-4A9F-9655-03B6D660540A}"/>
              </a:ext>
            </a:extLst>
          </p:cNvPr>
          <p:cNvSpPr>
            <a:spLocks noGrp="1"/>
          </p:cNvSpPr>
          <p:nvPr>
            <p:ph type="ctrTitle"/>
          </p:nvPr>
        </p:nvSpPr>
        <p:spPr>
          <a:xfrm>
            <a:off x="329184" y="210311"/>
            <a:ext cx="11686032" cy="1033273"/>
          </a:xfrm>
        </p:spPr>
        <p:txBody>
          <a:bodyPr>
            <a:normAutofit/>
          </a:bodyPr>
          <a:lstStyle/>
          <a:p>
            <a:pPr>
              <a:lnSpc>
                <a:spcPct val="100000"/>
              </a:lnSpc>
            </a:pPr>
            <a:r>
              <a:rPr lang="en-US" b="1" u="sng" dirty="0">
                <a:effectLst/>
                <a:latin typeface="Calibri" panose="020F0502020204030204" pitchFamily="34" charset="0"/>
                <a:ea typeface="Calibri" panose="020F0502020204030204" pitchFamily="34" charset="0"/>
                <a:cs typeface="Times New Roman" panose="02020603050405020304" pitchFamily="18" charset="0"/>
              </a:rPr>
              <a:t>EFC – </a:t>
            </a:r>
            <a:r>
              <a:rPr lang="en-US" b="1" u="sng" dirty="0" err="1">
                <a:effectLst/>
                <a:latin typeface="Calibri" panose="020F0502020204030204" pitchFamily="34" charset="0"/>
                <a:ea typeface="Calibri" panose="020F0502020204030204" pitchFamily="34" charset="0"/>
                <a:cs typeface="Times New Roman" panose="02020603050405020304" pitchFamily="18" charset="0"/>
              </a:rPr>
              <a:t>Sondag</a:t>
            </a:r>
            <a:r>
              <a:rPr lang="en-US" b="1" u="sng" dirty="0">
                <a:effectLst/>
                <a:latin typeface="Calibri" panose="020F0502020204030204" pitchFamily="34" charset="0"/>
                <a:ea typeface="Calibri" panose="020F0502020204030204" pitchFamily="34" charset="0"/>
                <a:cs typeface="Times New Roman" panose="02020603050405020304" pitchFamily="18" charset="0"/>
              </a:rPr>
              <a:t>, 28 Junie 2026 </a:t>
            </a:r>
            <a:endParaRPr lang="en-US" dirty="0"/>
          </a:p>
        </p:txBody>
      </p:sp>
      <p:sp>
        <p:nvSpPr>
          <p:cNvPr id="3" name="Subtitle 2">
            <a:extLst>
              <a:ext uri="{FF2B5EF4-FFF2-40B4-BE49-F238E27FC236}">
                <a16:creationId xmlns:a16="http://schemas.microsoft.com/office/drawing/2014/main" id="{BC8CF387-5CC1-4BE5-BC7D-000861355406}"/>
              </a:ext>
            </a:extLst>
          </p:cNvPr>
          <p:cNvSpPr>
            <a:spLocks noGrp="1"/>
          </p:cNvSpPr>
          <p:nvPr>
            <p:ph type="subTitle" idx="1"/>
          </p:nvPr>
        </p:nvSpPr>
        <p:spPr>
          <a:xfrm>
            <a:off x="329184" y="1517904"/>
            <a:ext cx="11533632" cy="5175504"/>
          </a:xfrm>
        </p:spPr>
        <p:txBody>
          <a:bodyPr>
            <a:normAutofit fontScale="25000" lnSpcReduction="20000"/>
          </a:bodyPr>
          <a:lstStyle/>
          <a:p>
            <a:pPr algn="just">
              <a:lnSpc>
                <a:spcPct val="120000"/>
              </a:lnSpc>
              <a:spcBef>
                <a:spcPts val="0"/>
              </a:spcBef>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endParaRPr lang="en-US" sz="24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Bef>
                <a:spcPts val="0"/>
              </a:spcBef>
              <a:spcAft>
                <a:spcPts val="600"/>
              </a:spcAft>
            </a:pPr>
            <a:r>
              <a:rPr lang="en-US" sz="18000" dirty="0">
                <a:effectLst/>
                <a:latin typeface="Calibri" panose="020F0502020204030204" pitchFamily="34" charset="0"/>
                <a:ea typeface="Calibri" panose="020F0502020204030204" pitchFamily="34" charset="0"/>
                <a:cs typeface="Times New Roman" panose="02020603050405020304" pitchFamily="18" charset="0"/>
              </a:rPr>
              <a:t>1.	</a:t>
            </a:r>
            <a:r>
              <a:rPr lang="en-US" sz="18000" dirty="0" err="1">
                <a:effectLst/>
                <a:latin typeface="Calibri" panose="020F0502020204030204" pitchFamily="34" charset="0"/>
                <a:ea typeface="Calibri" panose="020F0502020204030204" pitchFamily="34" charset="0"/>
                <a:cs typeface="Times New Roman" panose="02020603050405020304" pitchFamily="18" charset="0"/>
              </a:rPr>
              <a:t>Daar</a:t>
            </a:r>
            <a:r>
              <a:rPr lang="en-US" sz="18000" dirty="0">
                <a:effectLst/>
                <a:latin typeface="Calibri" panose="020F0502020204030204" pitchFamily="34" charset="0"/>
                <a:ea typeface="Calibri" panose="020F0502020204030204" pitchFamily="34" charset="0"/>
                <a:cs typeface="Times New Roman" panose="02020603050405020304" pitchFamily="18" charset="0"/>
              </a:rPr>
              <a:t> word in </a:t>
            </a:r>
            <a:r>
              <a:rPr lang="en-US" sz="18000" dirty="0" err="1">
                <a:effectLst/>
                <a:latin typeface="Calibri" panose="020F0502020204030204" pitchFamily="34" charset="0"/>
                <a:ea typeface="Calibri" panose="020F0502020204030204" pitchFamily="34" charset="0"/>
                <a:cs typeface="Times New Roman" panose="02020603050405020304" pitchFamily="18" charset="0"/>
              </a:rPr>
              <a:t>Elpela</a:t>
            </a:r>
            <a:r>
              <a:rPr lang="en-US" sz="18000" dirty="0">
                <a:effectLst/>
                <a:latin typeface="Calibri" panose="020F0502020204030204" pitchFamily="34" charset="0"/>
                <a:ea typeface="Calibri" panose="020F0502020204030204" pitchFamily="34" charset="0"/>
                <a:cs typeface="Times New Roman" panose="02020603050405020304" pitchFamily="18" charset="0"/>
              </a:rPr>
              <a:t>, </a:t>
            </a:r>
            <a:r>
              <a:rPr lang="en-US" sz="18000" dirty="0" err="1">
                <a:effectLst/>
                <a:latin typeface="Calibri" panose="020F0502020204030204" pitchFamily="34" charset="0"/>
                <a:ea typeface="Calibri" panose="020F0502020204030204" pitchFamily="34" charset="0"/>
                <a:cs typeface="Times New Roman" panose="02020603050405020304" pitchFamily="18" charset="0"/>
              </a:rPr>
              <a:t>Zambië</a:t>
            </a:r>
            <a:r>
              <a:rPr lang="en-US" sz="18000" dirty="0">
                <a:effectLst/>
                <a:latin typeface="Calibri" panose="020F0502020204030204" pitchFamily="34" charset="0"/>
                <a:ea typeface="Calibri" panose="020F0502020204030204" pitchFamily="34" charset="0"/>
                <a:cs typeface="Times New Roman" panose="02020603050405020304" pitchFamily="18" charset="0"/>
              </a:rPr>
              <a:t> 'n </a:t>
            </a:r>
            <a:r>
              <a:rPr lang="en-US" sz="18000" dirty="0" err="1">
                <a:effectLst/>
                <a:latin typeface="Calibri" panose="020F0502020204030204" pitchFamily="34" charset="0"/>
                <a:ea typeface="Calibri" panose="020F0502020204030204" pitchFamily="34" charset="0"/>
                <a:cs typeface="Times New Roman" panose="02020603050405020304" pitchFamily="18" charset="0"/>
              </a:rPr>
              <a:t>staptog</a:t>
            </a:r>
            <a:r>
              <a:rPr lang="en-US" sz="18000" dirty="0">
                <a:effectLst/>
                <a:latin typeface="Calibri" panose="020F0502020204030204" pitchFamily="34" charset="0"/>
                <a:ea typeface="Calibri" panose="020F0502020204030204" pitchFamily="34" charset="0"/>
                <a:cs typeface="Times New Roman" panose="02020603050405020304" pitchFamily="18" charset="0"/>
              </a:rPr>
              <a:t> </a:t>
            </a:r>
            <a:r>
              <a:rPr lang="en-US" sz="18000" dirty="0" err="1">
                <a:effectLst/>
                <a:latin typeface="Calibri" panose="020F0502020204030204" pitchFamily="34" charset="0"/>
                <a:ea typeface="Calibri" panose="020F0502020204030204" pitchFamily="34" charset="0"/>
                <a:cs typeface="Times New Roman" panose="02020603050405020304" pitchFamily="18" charset="0"/>
              </a:rPr>
              <a:t>en</a:t>
            </a:r>
            <a:r>
              <a:rPr lang="en-US" sz="18000" dirty="0">
                <a:effectLst/>
                <a:latin typeface="Calibri" panose="020F0502020204030204" pitchFamily="34" charset="0"/>
                <a:ea typeface="Calibri" panose="020F0502020204030204" pitchFamily="34" charset="0"/>
                <a:cs typeface="Times New Roman" panose="02020603050405020304" pitchFamily="18" charset="0"/>
              </a:rPr>
              <a:t> 	kayak </a:t>
            </a:r>
            <a:r>
              <a:rPr lang="en-US" sz="18000" dirty="0" err="1">
                <a:effectLst/>
                <a:latin typeface="Calibri" panose="020F0502020204030204" pitchFamily="34" charset="0"/>
                <a:ea typeface="Calibri" panose="020F0502020204030204" pitchFamily="34" charset="0"/>
                <a:cs typeface="Times New Roman" panose="02020603050405020304" pitchFamily="18" charset="0"/>
              </a:rPr>
              <a:t>advontuur</a:t>
            </a:r>
            <a:r>
              <a:rPr lang="en-US" sz="18000" dirty="0">
                <a:effectLst/>
                <a:latin typeface="Calibri" panose="020F0502020204030204" pitchFamily="34" charset="0"/>
                <a:ea typeface="Calibri" panose="020F0502020204030204" pitchFamily="34" charset="0"/>
                <a:cs typeface="Times New Roman" panose="02020603050405020304" pitchFamily="18" charset="0"/>
              </a:rPr>
              <a:t> </a:t>
            </a:r>
            <a:r>
              <a:rPr lang="en-US" sz="18000" dirty="0" err="1">
                <a:effectLst/>
                <a:latin typeface="Calibri" panose="020F0502020204030204" pitchFamily="34" charset="0"/>
                <a:ea typeface="Calibri" panose="020F0502020204030204" pitchFamily="34" charset="0"/>
                <a:cs typeface="Times New Roman" panose="02020603050405020304" pitchFamily="18" charset="0"/>
              </a:rPr>
              <a:t>beplan</a:t>
            </a:r>
            <a:r>
              <a:rPr lang="en-US" sz="18000" dirty="0">
                <a:effectLst/>
                <a:latin typeface="Calibri" panose="020F0502020204030204" pitchFamily="34" charset="0"/>
                <a:ea typeface="Calibri" panose="020F0502020204030204" pitchFamily="34" charset="0"/>
                <a:cs typeface="Times New Roman" panose="02020603050405020304" pitchFamily="18" charset="0"/>
              </a:rPr>
              <a:t> by Cape Clear in 	Malawi. </a:t>
            </a:r>
          </a:p>
          <a:p>
            <a:pPr algn="just">
              <a:lnSpc>
                <a:spcPct val="120000"/>
              </a:lnSpc>
              <a:spcBef>
                <a:spcPts val="0"/>
              </a:spcBef>
            </a:pPr>
            <a:r>
              <a:rPr lang="en-US" sz="18000" b="1" dirty="0">
                <a:effectLst/>
                <a:latin typeface="Calibri" panose="020F0502020204030204" pitchFamily="34" charset="0"/>
                <a:ea typeface="Calibri" panose="020F0502020204030204" pitchFamily="34" charset="0"/>
                <a:cs typeface="Times New Roman" panose="02020603050405020304" pitchFamily="18" charset="0"/>
              </a:rPr>
              <a:t>	*	Bid </a:t>
            </a:r>
            <a:r>
              <a:rPr lang="en-US" sz="18000" b="1" dirty="0" err="1">
                <a:effectLst/>
                <a:latin typeface="Calibri" panose="020F0502020204030204" pitchFamily="34" charset="0"/>
                <a:ea typeface="Calibri" panose="020F0502020204030204" pitchFamily="34" charset="0"/>
                <a:cs typeface="Times New Roman" panose="02020603050405020304" pitchFamily="18" charset="0"/>
              </a:rPr>
              <a:t>vir</a:t>
            </a:r>
            <a:r>
              <a:rPr lang="en-US" sz="18000" b="1" dirty="0">
                <a:effectLst/>
                <a:latin typeface="Calibri" panose="020F0502020204030204" pitchFamily="34" charset="0"/>
                <a:ea typeface="Calibri" panose="020F0502020204030204" pitchFamily="34" charset="0"/>
                <a:cs typeface="Times New Roman" panose="02020603050405020304" pitchFamily="18" charset="0"/>
              </a:rPr>
              <a:t> die </a:t>
            </a:r>
            <a:r>
              <a:rPr lang="en-US" sz="18000" b="1" dirty="0" err="1">
                <a:effectLst/>
                <a:latin typeface="Calibri" panose="020F0502020204030204" pitchFamily="34" charset="0"/>
                <a:ea typeface="Calibri" panose="020F0502020204030204" pitchFamily="34" charset="0"/>
                <a:cs typeface="Times New Roman" panose="02020603050405020304" pitchFamily="18" charset="0"/>
              </a:rPr>
              <a:t>leiers</a:t>
            </a:r>
            <a:r>
              <a:rPr lang="en-US" sz="18000" b="1" dirty="0">
                <a:effectLst/>
                <a:latin typeface="Calibri" panose="020F0502020204030204" pitchFamily="34" charset="0"/>
                <a:ea typeface="Calibri" panose="020F0502020204030204" pitchFamily="34" charset="0"/>
                <a:cs typeface="Times New Roman" panose="02020603050405020304" pitchFamily="18" charset="0"/>
              </a:rPr>
              <a:t> (Etienne &amp; </a:t>
            </a:r>
            <a:r>
              <a:rPr lang="en-US" sz="18000" b="1" dirty="0" err="1">
                <a:effectLst/>
                <a:latin typeface="Calibri" panose="020F0502020204030204" pitchFamily="34" charset="0"/>
                <a:ea typeface="Calibri" panose="020F0502020204030204" pitchFamily="34" charset="0"/>
                <a:cs typeface="Times New Roman" panose="02020603050405020304" pitchFamily="18" charset="0"/>
              </a:rPr>
              <a:t>Sumarie</a:t>
            </a:r>
            <a:r>
              <a:rPr lang="en-US" sz="18000" b="1" dirty="0">
                <a:effectLst/>
                <a:latin typeface="Calibri" panose="020F0502020204030204" pitchFamily="34" charset="0"/>
                <a:ea typeface="Calibri" panose="020F0502020204030204" pitchFamily="34" charset="0"/>
                <a:cs typeface="Times New Roman" panose="02020603050405020304" pitchFamily="18" charset="0"/>
              </a:rPr>
              <a:t>) 			</a:t>
            </a:r>
            <a:r>
              <a:rPr lang="en-US" sz="18000" b="1" dirty="0" err="1">
                <a:effectLst/>
                <a:latin typeface="Calibri" panose="020F0502020204030204" pitchFamily="34" charset="0"/>
                <a:ea typeface="Calibri" panose="020F0502020204030204" pitchFamily="34" charset="0"/>
                <a:cs typeface="Times New Roman" panose="02020603050405020304" pitchFamily="18" charset="0"/>
              </a:rPr>
              <a:t>en</a:t>
            </a:r>
            <a:r>
              <a:rPr lang="en-US" sz="18000" b="1" dirty="0">
                <a:effectLst/>
                <a:latin typeface="Calibri" panose="020F0502020204030204" pitchFamily="34" charset="0"/>
                <a:ea typeface="Calibri" panose="020F0502020204030204" pitchFamily="34" charset="0"/>
                <a:cs typeface="Times New Roman" panose="02020603050405020304" pitchFamily="18" charset="0"/>
              </a:rPr>
              <a:t> </a:t>
            </a:r>
            <a:r>
              <a:rPr lang="en-US" sz="18000" b="1" dirty="0" err="1">
                <a:effectLst/>
                <a:latin typeface="Calibri" panose="020F0502020204030204" pitchFamily="34" charset="0"/>
                <a:ea typeface="Calibri" panose="020F0502020204030204" pitchFamily="34" charset="0"/>
                <a:cs typeface="Times New Roman" panose="02020603050405020304" pitchFamily="18" charset="0"/>
              </a:rPr>
              <a:t>vra</a:t>
            </a:r>
            <a:r>
              <a:rPr lang="en-US" sz="18000" b="1" dirty="0">
                <a:effectLst/>
                <a:latin typeface="Calibri" panose="020F0502020204030204" pitchFamily="34" charset="0"/>
                <a:ea typeface="Calibri" panose="020F0502020204030204" pitchFamily="34" charset="0"/>
                <a:cs typeface="Times New Roman" panose="02020603050405020304" pitchFamily="18" charset="0"/>
              </a:rPr>
              <a:t> God om die </a:t>
            </a:r>
            <a:r>
              <a:rPr lang="en-US" sz="18000" b="1" dirty="0" err="1">
                <a:effectLst/>
                <a:latin typeface="Calibri" panose="020F0502020204030204" pitchFamily="34" charset="0"/>
                <a:ea typeface="Calibri" panose="020F0502020204030204" pitchFamily="34" charset="0"/>
                <a:cs typeface="Times New Roman" panose="02020603050405020304" pitchFamily="18" charset="0"/>
              </a:rPr>
              <a:t>regte</a:t>
            </a:r>
            <a:r>
              <a:rPr lang="en-US" sz="18000" b="1" dirty="0">
                <a:effectLst/>
                <a:latin typeface="Calibri" panose="020F0502020204030204" pitchFamily="34" charset="0"/>
                <a:ea typeface="Calibri" panose="020F0502020204030204" pitchFamily="34" charset="0"/>
                <a:cs typeface="Times New Roman" panose="02020603050405020304" pitchFamily="18" charset="0"/>
              </a:rPr>
              <a:t> </a:t>
            </a:r>
            <a:r>
              <a:rPr lang="en-US" sz="18000" b="1" dirty="0" err="1">
                <a:effectLst/>
                <a:latin typeface="Calibri" panose="020F0502020204030204" pitchFamily="34" charset="0"/>
                <a:ea typeface="Calibri" panose="020F0502020204030204" pitchFamily="34" charset="0"/>
                <a:cs typeface="Times New Roman" panose="02020603050405020304" pitchFamily="18" charset="0"/>
              </a:rPr>
              <a:t>mense</a:t>
            </a:r>
            <a:r>
              <a:rPr lang="en-US" sz="18000" b="1" dirty="0">
                <a:effectLst/>
                <a:latin typeface="Calibri" panose="020F0502020204030204" pitchFamily="34" charset="0"/>
                <a:ea typeface="Calibri" panose="020F0502020204030204" pitchFamily="34" charset="0"/>
                <a:cs typeface="Times New Roman" panose="02020603050405020304" pitchFamily="18" charset="0"/>
              </a:rPr>
              <a:t> </a:t>
            </a:r>
            <a:r>
              <a:rPr lang="en-US" sz="18000" b="1" dirty="0" err="1">
                <a:effectLst/>
                <a:latin typeface="Calibri" panose="020F0502020204030204" pitchFamily="34" charset="0"/>
                <a:ea typeface="Calibri" panose="020F0502020204030204" pitchFamily="34" charset="0"/>
                <a:cs typeface="Times New Roman" panose="02020603050405020304" pitchFamily="18" charset="0"/>
              </a:rPr>
              <a:t>te</a:t>
            </a:r>
            <a:r>
              <a:rPr lang="en-US" sz="18000" b="1" dirty="0">
                <a:effectLst/>
                <a:latin typeface="Calibri" panose="020F0502020204030204" pitchFamily="34" charset="0"/>
                <a:ea typeface="Calibri" panose="020F0502020204030204" pitchFamily="34" charset="0"/>
                <a:cs typeface="Times New Roman" panose="02020603050405020304" pitchFamily="18" charset="0"/>
              </a:rPr>
              <a:t> </a:t>
            </a:r>
            <a:r>
              <a:rPr lang="en-US" sz="18000" b="1" dirty="0" err="1">
                <a:effectLst/>
                <a:latin typeface="Calibri" panose="020F0502020204030204" pitchFamily="34" charset="0"/>
                <a:ea typeface="Calibri" panose="020F0502020204030204" pitchFamily="34" charset="0"/>
                <a:cs typeface="Times New Roman" panose="02020603050405020304" pitchFamily="18" charset="0"/>
              </a:rPr>
              <a:t>stuur</a:t>
            </a:r>
            <a:r>
              <a:rPr lang="en-US" sz="18000" b="1" dirty="0">
                <a:effectLst/>
                <a:latin typeface="Calibri" panose="020F0502020204030204" pitchFamily="34" charset="0"/>
                <a:ea typeface="Calibri" panose="020F0502020204030204" pitchFamily="34" charset="0"/>
                <a:cs typeface="Times New Roman" panose="02020603050405020304" pitchFamily="18" charset="0"/>
              </a:rPr>
              <a:t> 		</a:t>
            </a:r>
            <a:r>
              <a:rPr lang="en-US" sz="18000" b="1" dirty="0" err="1">
                <a:effectLst/>
                <a:latin typeface="Calibri" panose="020F0502020204030204" pitchFamily="34" charset="0"/>
                <a:ea typeface="Calibri" panose="020F0502020204030204" pitchFamily="34" charset="0"/>
                <a:cs typeface="Times New Roman" panose="02020603050405020304" pitchFamily="18" charset="0"/>
              </a:rPr>
              <a:t>vir</a:t>
            </a:r>
            <a:r>
              <a:rPr lang="en-US" sz="18000" b="1" dirty="0">
                <a:effectLst/>
                <a:latin typeface="Calibri" panose="020F0502020204030204" pitchFamily="34" charset="0"/>
                <a:ea typeface="Calibri" panose="020F0502020204030204" pitchFamily="34" charset="0"/>
                <a:cs typeface="Times New Roman" panose="02020603050405020304" pitchFamily="18" charset="0"/>
              </a:rPr>
              <a:t> die </a:t>
            </a:r>
            <a:r>
              <a:rPr lang="en-US" sz="18000" b="1" dirty="0" err="1">
                <a:effectLst/>
                <a:latin typeface="Calibri" panose="020F0502020204030204" pitchFamily="34" charset="0"/>
                <a:ea typeface="Calibri" panose="020F0502020204030204" pitchFamily="34" charset="0"/>
                <a:cs typeface="Times New Roman" panose="02020603050405020304" pitchFamily="18" charset="0"/>
              </a:rPr>
              <a:t>avontuur</a:t>
            </a:r>
            <a:r>
              <a:rPr lang="en-US" sz="18000" b="1" dirty="0">
                <a:effectLst/>
                <a:latin typeface="Calibri" panose="020F0502020204030204" pitchFamily="34" charset="0"/>
                <a:ea typeface="Calibri" panose="020F0502020204030204" pitchFamily="34" charset="0"/>
                <a:cs typeface="Times New Roman" panose="02020603050405020304" pitchFamily="18" charset="0"/>
              </a:rPr>
              <a:t>, </a:t>
            </a:r>
            <a:r>
              <a:rPr lang="en-US" sz="18000" b="1" dirty="0" err="1">
                <a:effectLst/>
                <a:latin typeface="Calibri" panose="020F0502020204030204" pitchFamily="34" charset="0"/>
                <a:ea typeface="Calibri" panose="020F0502020204030204" pitchFamily="34" charset="0"/>
                <a:cs typeface="Times New Roman" panose="02020603050405020304" pitchFamily="18" charset="0"/>
              </a:rPr>
              <a:t>dié</a:t>
            </a:r>
            <a:r>
              <a:rPr lang="en-US" sz="18000" b="1" dirty="0">
                <a:effectLst/>
                <a:latin typeface="Calibri" panose="020F0502020204030204" pitchFamily="34" charset="0"/>
                <a:ea typeface="Calibri" panose="020F0502020204030204" pitchFamily="34" charset="0"/>
                <a:cs typeface="Times New Roman" panose="02020603050405020304" pitchFamily="18" charset="0"/>
              </a:rPr>
              <a:t> wat Hy op Sy hart 		het om die </a:t>
            </a:r>
            <a:r>
              <a:rPr lang="en-US" sz="18000" b="1" dirty="0" err="1">
                <a:effectLst/>
                <a:latin typeface="Calibri" panose="020F0502020204030204" pitchFamily="34" charset="0"/>
                <a:ea typeface="Calibri" panose="020F0502020204030204" pitchFamily="34" charset="0"/>
                <a:cs typeface="Times New Roman" panose="02020603050405020304" pitchFamily="18" charset="0"/>
              </a:rPr>
              <a:t>evangelie</a:t>
            </a:r>
            <a:r>
              <a:rPr lang="en-US" sz="18000" b="1" dirty="0">
                <a:effectLst/>
                <a:latin typeface="Calibri" panose="020F0502020204030204" pitchFamily="34" charset="0"/>
                <a:ea typeface="Calibri" panose="020F0502020204030204" pitchFamily="34" charset="0"/>
                <a:cs typeface="Times New Roman" panose="02020603050405020304" pitchFamily="18" charset="0"/>
              </a:rPr>
              <a:t> </a:t>
            </a:r>
            <a:r>
              <a:rPr lang="en-US" sz="18000" b="1" dirty="0" err="1">
                <a:effectLst/>
                <a:latin typeface="Calibri" panose="020F0502020204030204" pitchFamily="34" charset="0"/>
                <a:ea typeface="Calibri" panose="020F0502020204030204" pitchFamily="34" charset="0"/>
                <a:cs typeface="Times New Roman" panose="02020603050405020304" pitchFamily="18" charset="0"/>
              </a:rPr>
              <a:t>boodskap</a:t>
            </a:r>
            <a:r>
              <a:rPr lang="en-US" sz="18000" b="1" dirty="0">
                <a:effectLst/>
                <a:latin typeface="Calibri" panose="020F0502020204030204" pitchFamily="34" charset="0"/>
                <a:ea typeface="Calibri" panose="020F0502020204030204" pitchFamily="34" charset="0"/>
                <a:cs typeface="Times New Roman" panose="02020603050405020304" pitchFamily="18" charset="0"/>
              </a:rPr>
              <a:t> </a:t>
            </a:r>
            <a:r>
              <a:rPr lang="en-US" sz="18000" b="1" dirty="0" err="1">
                <a:effectLst/>
                <a:latin typeface="Calibri" panose="020F0502020204030204" pitchFamily="34" charset="0"/>
                <a:ea typeface="Calibri" panose="020F0502020204030204" pitchFamily="34" charset="0"/>
                <a:cs typeface="Times New Roman" panose="02020603050405020304" pitchFamily="18" charset="0"/>
              </a:rPr>
              <a:t>te</a:t>
            </a:r>
            <a:r>
              <a:rPr lang="en-US" sz="18000" b="1" dirty="0">
                <a:effectLst/>
                <a:latin typeface="Calibri" panose="020F0502020204030204" pitchFamily="34" charset="0"/>
                <a:ea typeface="Calibri" panose="020F0502020204030204" pitchFamily="34" charset="0"/>
                <a:cs typeface="Times New Roman" panose="02020603050405020304" pitchFamily="18" charset="0"/>
              </a:rPr>
              <a:t> </a:t>
            </a:r>
            <a:r>
              <a:rPr lang="en-US" sz="18000" b="1" dirty="0" err="1">
                <a:effectLst/>
                <a:latin typeface="Calibri" panose="020F0502020204030204" pitchFamily="34" charset="0"/>
                <a:ea typeface="Calibri" panose="020F0502020204030204" pitchFamily="34" charset="0"/>
                <a:cs typeface="Times New Roman" panose="02020603050405020304" pitchFamily="18" charset="0"/>
              </a:rPr>
              <a:t>kry</a:t>
            </a:r>
            <a:r>
              <a:rPr lang="en-US" sz="18000" b="1" dirty="0">
                <a:effectLst/>
                <a:latin typeface="Calibri" panose="020F0502020204030204" pitchFamily="34" charset="0"/>
                <a:ea typeface="Calibri" panose="020F0502020204030204" pitchFamily="34" charset="0"/>
                <a:cs typeface="Times New Roman" panose="02020603050405020304" pitchFamily="18" charset="0"/>
              </a:rPr>
              <a:t>.</a:t>
            </a:r>
            <a:endParaRPr lang="en-US" sz="18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8858544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61C970-3EA8-427E-B73B-0EBE5965914F}"/>
              </a:ext>
            </a:extLst>
          </p:cNvPr>
          <p:cNvSpPr>
            <a:spLocks noGrp="1"/>
          </p:cNvSpPr>
          <p:nvPr>
            <p:ph idx="1"/>
          </p:nvPr>
        </p:nvSpPr>
        <p:spPr>
          <a:xfrm>
            <a:off x="182880" y="384048"/>
            <a:ext cx="11862816" cy="6108192"/>
          </a:xfrm>
        </p:spPr>
        <p:txBody>
          <a:bodyPr>
            <a:normAutofit/>
          </a:bodyPr>
          <a:lstStyle/>
          <a:p>
            <a:pPr marL="0" indent="0">
              <a:lnSpc>
                <a:spcPct val="100000"/>
              </a:lnSpc>
              <a:spcBef>
                <a:spcPts val="0"/>
              </a:spcBef>
              <a:spcAft>
                <a:spcPts val="600"/>
              </a:spcAft>
              <a:buNone/>
            </a:pPr>
            <a:r>
              <a:rPr lang="en-US" sz="4500" dirty="0">
                <a:effectLst/>
                <a:latin typeface="Calibri" panose="020F0502020204030204" pitchFamily="34" charset="0"/>
                <a:ea typeface="Calibri" panose="020F0502020204030204" pitchFamily="34" charset="0"/>
                <a:cs typeface="Times New Roman" panose="02020603050405020304" pitchFamily="18" charset="0"/>
              </a:rPr>
              <a:t>2.	Jordan &amp; Elizabeth van </a:t>
            </a:r>
            <a:r>
              <a:rPr lang="en-US" sz="4500" dirty="0" err="1">
                <a:effectLst/>
                <a:latin typeface="Calibri" panose="020F0502020204030204" pitchFamily="34" charset="0"/>
                <a:ea typeface="Calibri" panose="020F0502020204030204" pitchFamily="34" charset="0"/>
                <a:cs typeface="Times New Roman" panose="02020603050405020304" pitchFamily="18" charset="0"/>
              </a:rPr>
              <a:t>Australië</a:t>
            </a:r>
            <a:r>
              <a:rPr lang="en-US" sz="4500" dirty="0">
                <a:effectLst/>
                <a:latin typeface="Calibri" panose="020F0502020204030204" pitchFamily="34" charset="0"/>
                <a:ea typeface="Calibri" panose="020F0502020204030204" pitchFamily="34" charset="0"/>
                <a:cs typeface="Times New Roman" panose="02020603050405020304" pitchFamily="18" charset="0"/>
              </a:rPr>
              <a:t> wag op die 	Here se </a:t>
            </a:r>
            <a:r>
              <a:rPr lang="en-US" sz="4500" dirty="0" err="1">
                <a:effectLst/>
                <a:latin typeface="Calibri" panose="020F0502020204030204" pitchFamily="34" charset="0"/>
                <a:ea typeface="Calibri" panose="020F0502020204030204" pitchFamily="34" charset="0"/>
                <a:cs typeface="Times New Roman" panose="02020603050405020304" pitchFamily="18" charset="0"/>
              </a:rPr>
              <a:t>leiding</a:t>
            </a:r>
            <a:r>
              <a:rPr lang="en-US" sz="4500" dirty="0">
                <a:effectLst/>
                <a:latin typeface="Calibri" panose="020F0502020204030204" pitchFamily="34" charset="0"/>
                <a:ea typeface="Calibri" panose="020F0502020204030204" pitchFamily="34" charset="0"/>
                <a:cs typeface="Times New Roman" panose="02020603050405020304" pitchFamily="18" charset="0"/>
              </a:rPr>
              <a:t> om </a:t>
            </a:r>
            <a:r>
              <a:rPr lang="en-US" sz="4500" dirty="0" err="1">
                <a:effectLst/>
                <a:latin typeface="Calibri" panose="020F0502020204030204" pitchFamily="34" charset="0"/>
                <a:ea typeface="Calibri" panose="020F0502020204030204" pitchFamily="34" charset="0"/>
                <a:cs typeface="Times New Roman" panose="02020603050405020304" pitchFamily="18" charset="0"/>
              </a:rPr>
              <a:t>besluite</a:t>
            </a:r>
            <a:r>
              <a:rPr lang="en-US" sz="4500" dirty="0">
                <a:effectLst/>
                <a:latin typeface="Calibri" panose="020F0502020204030204" pitchFamily="34" charset="0"/>
                <a:ea typeface="Calibri" panose="020F0502020204030204" pitchFamily="34" charset="0"/>
                <a:cs typeface="Times New Roman" panose="02020603050405020304" pitchFamily="18" charset="0"/>
              </a:rPr>
              <a:t> </a:t>
            </a:r>
            <a:r>
              <a:rPr lang="en-US" sz="4500" dirty="0" err="1">
                <a:effectLst/>
                <a:latin typeface="Calibri" panose="020F0502020204030204" pitchFamily="34" charset="0"/>
                <a:ea typeface="Calibri" panose="020F0502020204030204" pitchFamily="34" charset="0"/>
                <a:cs typeface="Times New Roman" panose="02020603050405020304" pitchFamily="18" charset="0"/>
              </a:rPr>
              <a:t>te</a:t>
            </a:r>
            <a:r>
              <a:rPr lang="en-US" sz="4500" dirty="0">
                <a:effectLst/>
                <a:latin typeface="Calibri" panose="020F0502020204030204" pitchFamily="34" charset="0"/>
                <a:ea typeface="Calibri" panose="020F0502020204030204" pitchFamily="34" charset="0"/>
                <a:cs typeface="Times New Roman" panose="02020603050405020304" pitchFamily="18" charset="0"/>
              </a:rPr>
              <a:t> </a:t>
            </a:r>
            <a:r>
              <a:rPr lang="en-US" sz="4500" dirty="0" err="1">
                <a:effectLst/>
                <a:latin typeface="Calibri" panose="020F0502020204030204" pitchFamily="34" charset="0"/>
                <a:ea typeface="Calibri" panose="020F0502020204030204" pitchFamily="34" charset="0"/>
                <a:cs typeface="Times New Roman" panose="02020603050405020304" pitchFamily="18" charset="0"/>
              </a:rPr>
              <a:t>maak</a:t>
            </a:r>
            <a:r>
              <a:rPr lang="en-US" sz="4500" dirty="0">
                <a:effectLst/>
                <a:latin typeface="Calibri" panose="020F0502020204030204" pitchFamily="34" charset="0"/>
                <a:ea typeface="Calibri" panose="020F0502020204030204" pitchFamily="34" charset="0"/>
                <a:cs typeface="Times New Roman" panose="02020603050405020304" pitchFamily="18" charset="0"/>
              </a:rPr>
              <a:t> </a:t>
            </a:r>
            <a:r>
              <a:rPr lang="en-US" sz="4500" dirty="0" err="1">
                <a:effectLst/>
                <a:latin typeface="Calibri" panose="020F0502020204030204" pitchFamily="34" charset="0"/>
                <a:ea typeface="Calibri" panose="020F0502020204030204" pitchFamily="34" charset="0"/>
                <a:cs typeface="Times New Roman" panose="02020603050405020304" pitchFamily="18" charset="0"/>
              </a:rPr>
              <a:t>oor</a:t>
            </a:r>
            <a:r>
              <a:rPr lang="en-US" sz="4500" dirty="0">
                <a:effectLst/>
                <a:latin typeface="Calibri" panose="020F0502020204030204" pitchFamily="34" charset="0"/>
                <a:ea typeface="Calibri" panose="020F0502020204030204" pitchFamily="34" charset="0"/>
                <a:cs typeface="Times New Roman" panose="02020603050405020304" pitchFamily="18" charset="0"/>
              </a:rPr>
              <a:t> 	DMT </a:t>
            </a:r>
            <a:r>
              <a:rPr lang="en-US" sz="4500" dirty="0" err="1">
                <a:effectLst/>
                <a:latin typeface="Calibri" panose="020F0502020204030204" pitchFamily="34" charset="0"/>
                <a:ea typeface="Calibri" panose="020F0502020204030204" pitchFamily="34" charset="0"/>
                <a:cs typeface="Times New Roman" panose="02020603050405020304" pitchFamily="18" charset="0"/>
              </a:rPr>
              <a:t>programme</a:t>
            </a:r>
            <a:r>
              <a:rPr lang="en-US" sz="4500" dirty="0">
                <a:effectLst/>
                <a:latin typeface="Calibri" panose="020F0502020204030204" pitchFamily="34" charset="0"/>
                <a:ea typeface="Calibri" panose="020F0502020204030204" pitchFamily="34" charset="0"/>
                <a:cs typeface="Times New Roman" panose="02020603050405020304" pitchFamily="18" charset="0"/>
              </a:rPr>
              <a:t> in </a:t>
            </a:r>
            <a:r>
              <a:rPr lang="en-US" sz="4500" dirty="0" err="1">
                <a:effectLst/>
                <a:latin typeface="Calibri" panose="020F0502020204030204" pitchFamily="34" charset="0"/>
                <a:ea typeface="Calibri" panose="020F0502020204030204" pitchFamily="34" charset="0"/>
                <a:cs typeface="Times New Roman" panose="02020603050405020304" pitchFamily="18" charset="0"/>
              </a:rPr>
              <a:t>Australië</a:t>
            </a:r>
            <a:r>
              <a:rPr lang="en-US" sz="4500" dirty="0">
                <a:effectLst/>
                <a:latin typeface="Calibri" panose="020F0502020204030204" pitchFamily="34" charset="0"/>
                <a:ea typeface="Calibri" panose="020F0502020204030204" pitchFamily="34" charset="0"/>
                <a:cs typeface="Times New Roman" panose="02020603050405020304" pitchFamily="18" charset="0"/>
              </a:rPr>
              <a:t> </a:t>
            </a:r>
            <a:r>
              <a:rPr lang="en-US" sz="4500" dirty="0" err="1">
                <a:effectLst/>
                <a:latin typeface="Calibri" panose="020F0502020204030204" pitchFamily="34" charset="0"/>
                <a:ea typeface="Calibri" panose="020F0502020204030204" pitchFamily="34" charset="0"/>
                <a:cs typeface="Times New Roman" panose="02020603050405020304" pitchFamily="18" charset="0"/>
              </a:rPr>
              <a:t>vir</a:t>
            </a:r>
            <a:r>
              <a:rPr lang="en-US" sz="4500" dirty="0">
                <a:effectLst/>
                <a:latin typeface="Calibri" panose="020F0502020204030204" pitchFamily="34" charset="0"/>
                <a:ea typeface="Calibri" panose="020F0502020204030204" pitchFamily="34" charset="0"/>
                <a:cs typeface="Times New Roman" panose="02020603050405020304" pitchFamily="18" charset="0"/>
              </a:rPr>
              <a:t> </a:t>
            </a:r>
            <a:r>
              <a:rPr lang="en-US" sz="4500" dirty="0" err="1">
                <a:effectLst/>
                <a:latin typeface="Calibri" panose="020F0502020204030204" pitchFamily="34" charset="0"/>
                <a:ea typeface="Calibri" panose="020F0502020204030204" pitchFamily="34" charset="0"/>
                <a:cs typeface="Times New Roman" panose="02020603050405020304" pitchFamily="18" charset="0"/>
              </a:rPr>
              <a:t>Australianers</a:t>
            </a:r>
            <a:r>
              <a:rPr lang="en-US" sz="4500" dirty="0">
                <a:effectLst/>
                <a:latin typeface="Calibri" panose="020F0502020204030204" pitchFamily="34" charset="0"/>
                <a:ea typeface="Calibri" panose="020F0502020204030204" pitchFamily="34" charset="0"/>
                <a:cs typeface="Times New Roman" panose="02020603050405020304" pitchFamily="18" charset="0"/>
              </a:rPr>
              <a:t>. </a:t>
            </a:r>
          </a:p>
          <a:p>
            <a:pPr marL="0" indent="0" algn="just">
              <a:lnSpc>
                <a:spcPct val="100000"/>
              </a:lnSpc>
              <a:spcBef>
                <a:spcPts val="0"/>
              </a:spcBef>
              <a:buNone/>
            </a:pPr>
            <a:r>
              <a:rPr lang="en-US" sz="4500" b="1" dirty="0">
                <a:effectLst/>
                <a:latin typeface="Calibri" panose="020F0502020204030204" pitchFamily="34" charset="0"/>
                <a:ea typeface="Calibri" panose="020F0502020204030204" pitchFamily="34" charset="0"/>
                <a:cs typeface="Times New Roman" panose="02020603050405020304" pitchFamily="18" charset="0"/>
              </a:rPr>
              <a:t>	*	</a:t>
            </a:r>
            <a:r>
              <a:rPr lang="en-US" sz="4500" b="1" dirty="0" err="1">
                <a:effectLst/>
                <a:latin typeface="Calibri" panose="020F0502020204030204" pitchFamily="34" charset="0"/>
                <a:ea typeface="Calibri" panose="020F0502020204030204" pitchFamily="34" charset="0"/>
                <a:cs typeface="Times New Roman" panose="02020603050405020304" pitchFamily="18" charset="0"/>
              </a:rPr>
              <a:t>Vra</a:t>
            </a:r>
            <a:r>
              <a:rPr lang="en-US" sz="4500" b="1" dirty="0">
                <a:effectLst/>
                <a:latin typeface="Calibri" panose="020F0502020204030204" pitchFamily="34" charset="0"/>
                <a:ea typeface="Calibri" panose="020F0502020204030204" pitchFamily="34" charset="0"/>
                <a:cs typeface="Times New Roman" panose="02020603050405020304" pitchFamily="18" charset="0"/>
              </a:rPr>
              <a:t> God om </a:t>
            </a:r>
            <a:r>
              <a:rPr lang="en-US" sz="4500" b="1" dirty="0" err="1">
                <a:effectLst/>
                <a:latin typeface="Calibri" panose="020F0502020204030204" pitchFamily="34" charset="0"/>
                <a:ea typeface="Calibri" panose="020F0502020204030204" pitchFamily="34" charset="0"/>
                <a:cs typeface="Times New Roman" panose="02020603050405020304" pitchFamily="18" charset="0"/>
              </a:rPr>
              <a:t>hul</a:t>
            </a:r>
            <a:r>
              <a:rPr lang="en-US" sz="4500" b="1" dirty="0">
                <a:effectLst/>
                <a:latin typeface="Calibri" panose="020F0502020204030204" pitchFamily="34" charset="0"/>
                <a:ea typeface="Calibri" panose="020F0502020204030204" pitchFamily="34" charset="0"/>
                <a:cs typeface="Times New Roman" panose="02020603050405020304" pitchFamily="18" charset="0"/>
              </a:rPr>
              <a:t> </a:t>
            </a:r>
            <a:r>
              <a:rPr lang="en-US" sz="4500" b="1" dirty="0" err="1">
                <a:effectLst/>
                <a:latin typeface="Calibri" panose="020F0502020204030204" pitchFamily="34" charset="0"/>
                <a:ea typeface="Calibri" panose="020F0502020204030204" pitchFamily="34" charset="0"/>
                <a:cs typeface="Times New Roman" panose="02020603050405020304" pitchFamily="18" charset="0"/>
              </a:rPr>
              <a:t>geloof</a:t>
            </a:r>
            <a:r>
              <a:rPr lang="en-US" sz="4500" b="1" dirty="0">
                <a:effectLst/>
                <a:latin typeface="Calibri" panose="020F0502020204030204" pitchFamily="34" charset="0"/>
                <a:ea typeface="Calibri" panose="020F0502020204030204" pitchFamily="34" charset="0"/>
                <a:cs typeface="Times New Roman" panose="02020603050405020304" pitchFamily="18" charset="0"/>
              </a:rPr>
              <a:t> </a:t>
            </a:r>
            <a:r>
              <a:rPr lang="en-US" sz="4500" b="1" dirty="0" err="1">
                <a:effectLst/>
                <a:latin typeface="Calibri" panose="020F0502020204030204" pitchFamily="34" charset="0"/>
                <a:ea typeface="Calibri" panose="020F0502020204030204" pitchFamily="34" charset="0"/>
                <a:cs typeface="Times New Roman" panose="02020603050405020304" pitchFamily="18" charset="0"/>
              </a:rPr>
              <a:t>te</a:t>
            </a:r>
            <a:r>
              <a:rPr lang="en-US" sz="4500" b="1" dirty="0">
                <a:effectLst/>
                <a:latin typeface="Calibri" panose="020F0502020204030204" pitchFamily="34" charset="0"/>
                <a:ea typeface="Calibri" panose="020F0502020204030204" pitchFamily="34" charset="0"/>
                <a:cs typeface="Times New Roman" panose="02020603050405020304" pitchFamily="18" charset="0"/>
              </a:rPr>
              <a:t> </a:t>
            </a:r>
            <a:r>
              <a:rPr lang="en-US" sz="4500" b="1" dirty="0" err="1">
                <a:effectLst/>
                <a:latin typeface="Calibri" panose="020F0502020204030204" pitchFamily="34" charset="0"/>
                <a:ea typeface="Calibri" panose="020F0502020204030204" pitchFamily="34" charset="0"/>
                <a:cs typeface="Times New Roman" panose="02020603050405020304" pitchFamily="18" charset="0"/>
              </a:rPr>
              <a:t>versterk</a:t>
            </a:r>
            <a:r>
              <a:rPr lang="en-US" sz="4500" b="1" dirty="0">
                <a:effectLst/>
                <a:latin typeface="Calibri" panose="020F0502020204030204" pitchFamily="34" charset="0"/>
                <a:ea typeface="Calibri" panose="020F0502020204030204" pitchFamily="34" charset="0"/>
                <a:cs typeface="Times New Roman" panose="02020603050405020304" pitchFamily="18" charset="0"/>
              </a:rPr>
              <a:t> </a:t>
            </a:r>
            <a:r>
              <a:rPr lang="en-US" sz="4500" b="1" dirty="0" err="1">
                <a:effectLst/>
                <a:latin typeface="Calibri" panose="020F0502020204030204" pitchFamily="34" charset="0"/>
                <a:ea typeface="Calibri" panose="020F0502020204030204" pitchFamily="34" charset="0"/>
                <a:cs typeface="Times New Roman" panose="02020603050405020304" pitchFamily="18" charset="0"/>
              </a:rPr>
              <a:t>en</a:t>
            </a:r>
            <a:r>
              <a:rPr lang="en-US" sz="4500" b="1" dirty="0">
                <a:effectLst/>
                <a:latin typeface="Calibri" panose="020F0502020204030204" pitchFamily="34" charset="0"/>
                <a:ea typeface="Calibri" panose="020F0502020204030204" pitchFamily="34" charset="0"/>
                <a:cs typeface="Times New Roman" panose="02020603050405020304" pitchFamily="18" charset="0"/>
              </a:rPr>
              <a:t> op 		</a:t>
            </a:r>
            <a:r>
              <a:rPr lang="en-US" sz="4500" b="1" dirty="0" err="1">
                <a:effectLst/>
                <a:latin typeface="Calibri" panose="020F0502020204030204" pitchFamily="34" charset="0"/>
                <a:ea typeface="Calibri" panose="020F0502020204030204" pitchFamily="34" charset="0"/>
                <a:cs typeface="Times New Roman" panose="02020603050405020304" pitchFamily="18" charset="0"/>
              </a:rPr>
              <a:t>Hom</a:t>
            </a:r>
            <a:r>
              <a:rPr lang="en-US" sz="4500" b="1" dirty="0">
                <a:effectLst/>
                <a:latin typeface="Calibri" panose="020F0502020204030204" pitchFamily="34" charset="0"/>
                <a:ea typeface="Calibri" panose="020F0502020204030204" pitchFamily="34" charset="0"/>
                <a:cs typeface="Times New Roman" panose="02020603050405020304" pitchFamily="18" charset="0"/>
              </a:rPr>
              <a:t> </a:t>
            </a:r>
            <a:r>
              <a:rPr lang="en-US" sz="4500" b="1" dirty="0" err="1">
                <a:effectLst/>
                <a:latin typeface="Calibri" panose="020F0502020204030204" pitchFamily="34" charset="0"/>
                <a:ea typeface="Calibri" panose="020F0502020204030204" pitchFamily="34" charset="0"/>
                <a:cs typeface="Times New Roman" panose="02020603050405020304" pitchFamily="18" charset="0"/>
              </a:rPr>
              <a:t>te</a:t>
            </a:r>
            <a:r>
              <a:rPr lang="en-US" sz="4500" b="1" dirty="0">
                <a:effectLst/>
                <a:latin typeface="Calibri" panose="020F0502020204030204" pitchFamily="34" charset="0"/>
                <a:ea typeface="Calibri" panose="020F0502020204030204" pitchFamily="34" charset="0"/>
                <a:cs typeface="Times New Roman" panose="02020603050405020304" pitchFamily="18" charset="0"/>
              </a:rPr>
              <a:t> </a:t>
            </a:r>
            <a:r>
              <a:rPr lang="en-US" sz="4500" b="1" dirty="0" err="1">
                <a:effectLst/>
                <a:latin typeface="Calibri" panose="020F0502020204030204" pitchFamily="34" charset="0"/>
                <a:ea typeface="Calibri" panose="020F0502020204030204" pitchFamily="34" charset="0"/>
                <a:cs typeface="Times New Roman" panose="02020603050405020304" pitchFamily="18" charset="0"/>
              </a:rPr>
              <a:t>vertrou</a:t>
            </a:r>
            <a:r>
              <a:rPr lang="en-US" sz="45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45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0000"/>
              </a:lnSpc>
              <a:spcBef>
                <a:spcPts val="0"/>
              </a:spcBef>
              <a:buNone/>
            </a:pPr>
            <a:r>
              <a:rPr lang="en-US" sz="4500" dirty="0">
                <a:effectLst/>
                <a:latin typeface="Calibri" panose="020F0502020204030204" pitchFamily="34" charset="0"/>
                <a:ea typeface="Calibri" panose="020F0502020204030204" pitchFamily="34" charset="0"/>
                <a:cs typeface="Times New Roman" panose="02020603050405020304" pitchFamily="18" charset="0"/>
              </a:rPr>
              <a:t> </a:t>
            </a:r>
          </a:p>
          <a:p>
            <a:pPr marL="0" indent="0">
              <a:buNone/>
            </a:pPr>
            <a:endParaRPr lang="en-US" sz="4500" dirty="0"/>
          </a:p>
        </p:txBody>
      </p:sp>
    </p:spTree>
    <p:extLst>
      <p:ext uri="{BB962C8B-B14F-4D97-AF65-F5344CB8AC3E}">
        <p14:creationId xmlns:p14="http://schemas.microsoft.com/office/powerpoint/2010/main" val="35639467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8000"/>
          </a:xfrm>
        </p:spPr>
        <p:txBody>
          <a:bodyPr>
            <a:normAutofit/>
          </a:bodyPr>
          <a:lstStyle/>
          <a:p>
            <a:r>
              <a:rPr lang="en-ZA" sz="6000" dirty="0"/>
              <a:t>Sing en sing en sing dan </a:t>
            </a:r>
            <a:r>
              <a:rPr lang="en-ZA" sz="6000" dirty="0" err="1"/>
              <a:t>saam</a:t>
            </a:r>
            <a:br>
              <a:rPr lang="en-ZA" sz="6000" dirty="0"/>
            </a:br>
            <a:r>
              <a:rPr lang="en-ZA" sz="6000" dirty="0" err="1"/>
              <a:t>loof</a:t>
            </a:r>
            <a:r>
              <a:rPr lang="en-ZA" sz="6000" dirty="0"/>
              <a:t> en </a:t>
            </a:r>
            <a:r>
              <a:rPr lang="en-ZA" sz="6000" dirty="0" err="1"/>
              <a:t>prys</a:t>
            </a:r>
            <a:r>
              <a:rPr lang="en-ZA" sz="6000" dirty="0"/>
              <a:t> </a:t>
            </a:r>
            <a:r>
              <a:rPr lang="en-ZA" sz="6000" dirty="0" err="1"/>
              <a:t>sy</a:t>
            </a:r>
            <a:r>
              <a:rPr lang="en-ZA" sz="6000" dirty="0"/>
              <a:t> </a:t>
            </a:r>
            <a:r>
              <a:rPr lang="en-ZA" sz="6000" dirty="0" err="1"/>
              <a:t>grote</a:t>
            </a:r>
            <a:r>
              <a:rPr lang="en-ZA" sz="6000" dirty="0"/>
              <a:t> Naam</a:t>
            </a:r>
            <a:br>
              <a:rPr lang="en-ZA" sz="6000" dirty="0"/>
            </a:br>
            <a:r>
              <a:rPr lang="en-ZA" sz="6000" dirty="0"/>
              <a:t>want die </a:t>
            </a:r>
            <a:r>
              <a:rPr lang="en-ZA" sz="6000" dirty="0" err="1"/>
              <a:t>Hemelkoning</a:t>
            </a:r>
            <a:r>
              <a:rPr lang="en-ZA" sz="6000" dirty="0"/>
              <a:t> </a:t>
            </a:r>
            <a:br>
              <a:rPr lang="en-ZA" sz="6000" dirty="0"/>
            </a:br>
            <a:r>
              <a:rPr lang="en-ZA" sz="6000" dirty="0" err="1"/>
              <a:t>skenk</a:t>
            </a:r>
            <a:r>
              <a:rPr lang="en-ZA" sz="6000" dirty="0"/>
              <a:t> </a:t>
            </a:r>
            <a:r>
              <a:rPr lang="en-ZA" sz="6000" dirty="0" err="1"/>
              <a:t>ons</a:t>
            </a:r>
            <a:r>
              <a:rPr lang="en-ZA" sz="6000" dirty="0"/>
              <a:t> </a:t>
            </a:r>
            <a:r>
              <a:rPr lang="en-ZA" sz="6000" dirty="0" err="1"/>
              <a:t>sy</a:t>
            </a:r>
            <a:r>
              <a:rPr lang="en-ZA" sz="6000" dirty="0"/>
              <a:t> </a:t>
            </a:r>
            <a:r>
              <a:rPr lang="en-ZA" sz="6000" dirty="0" err="1"/>
              <a:t>genade</a:t>
            </a:r>
            <a:endParaRPr lang="en-US" sz="60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61C970-3EA8-427E-B73B-0EBE5965914F}"/>
              </a:ext>
            </a:extLst>
          </p:cNvPr>
          <p:cNvSpPr>
            <a:spLocks noGrp="1"/>
          </p:cNvSpPr>
          <p:nvPr>
            <p:ph idx="1"/>
          </p:nvPr>
        </p:nvSpPr>
        <p:spPr>
          <a:xfrm>
            <a:off x="213360" y="283464"/>
            <a:ext cx="11783568" cy="6291072"/>
          </a:xfrm>
        </p:spPr>
        <p:txBody>
          <a:bodyPr>
            <a:noAutofit/>
          </a:bodyPr>
          <a:lstStyle/>
          <a:p>
            <a:pPr marL="0" indent="0" algn="just">
              <a:lnSpc>
                <a:spcPct val="100000"/>
              </a:lnSpc>
              <a:spcBef>
                <a:spcPts val="0"/>
              </a:spcBef>
              <a:spcAft>
                <a:spcPts val="600"/>
              </a:spcAft>
              <a:buNone/>
            </a:pPr>
            <a:r>
              <a:rPr lang="en-US" sz="4500" dirty="0">
                <a:effectLst/>
                <a:latin typeface="Calibri" panose="020F0502020204030204" pitchFamily="34" charset="0"/>
                <a:ea typeface="Calibri" panose="020F0502020204030204" pitchFamily="34" charset="0"/>
                <a:cs typeface="Times New Roman" panose="02020603050405020304" pitchFamily="18" charset="0"/>
              </a:rPr>
              <a:t>3. 	</a:t>
            </a:r>
            <a:r>
              <a:rPr lang="en-US" sz="4500" dirty="0" err="1">
                <a:effectLst/>
                <a:latin typeface="Calibri" panose="020F0502020204030204" pitchFamily="34" charset="0"/>
                <a:ea typeface="Calibri" panose="020F0502020204030204" pitchFamily="34" charset="0"/>
                <a:cs typeface="Times New Roman" panose="02020603050405020304" pitchFamily="18" charset="0"/>
              </a:rPr>
              <a:t>Skoliere</a:t>
            </a:r>
            <a:r>
              <a:rPr lang="en-US" sz="4500" dirty="0">
                <a:effectLst/>
                <a:latin typeface="Calibri" panose="020F0502020204030204" pitchFamily="34" charset="0"/>
                <a:ea typeface="Calibri" panose="020F0502020204030204" pitchFamily="34" charset="0"/>
                <a:cs typeface="Times New Roman" panose="02020603050405020304" pitchFamily="18" charset="0"/>
              </a:rPr>
              <a:t> van </a:t>
            </a:r>
            <a:r>
              <a:rPr lang="en-US" sz="4500" dirty="0" err="1">
                <a:effectLst/>
                <a:latin typeface="Calibri" panose="020F0502020204030204" pitchFamily="34" charset="0"/>
                <a:ea typeface="Calibri" panose="020F0502020204030204" pitchFamily="34" charset="0"/>
                <a:cs typeface="Times New Roman" panose="02020603050405020304" pitchFamily="18" charset="0"/>
              </a:rPr>
              <a:t>verskillende</a:t>
            </a:r>
            <a:r>
              <a:rPr lang="en-US" sz="4500" dirty="0">
                <a:effectLst/>
                <a:latin typeface="Calibri" panose="020F0502020204030204" pitchFamily="34" charset="0"/>
                <a:ea typeface="Calibri" panose="020F0502020204030204" pitchFamily="34" charset="0"/>
                <a:cs typeface="Times New Roman" panose="02020603050405020304" pitchFamily="18" charset="0"/>
              </a:rPr>
              <a:t> </a:t>
            </a:r>
            <a:r>
              <a:rPr lang="en-US" sz="4500" dirty="0" err="1">
                <a:effectLst/>
                <a:latin typeface="Calibri" panose="020F0502020204030204" pitchFamily="34" charset="0"/>
                <a:ea typeface="Calibri" panose="020F0502020204030204" pitchFamily="34" charset="0"/>
                <a:cs typeface="Times New Roman" panose="02020603050405020304" pitchFamily="18" charset="0"/>
              </a:rPr>
              <a:t>skole</a:t>
            </a:r>
            <a:r>
              <a:rPr lang="en-US" sz="4500" dirty="0">
                <a:effectLst/>
                <a:latin typeface="Calibri" panose="020F0502020204030204" pitchFamily="34" charset="0"/>
                <a:ea typeface="Calibri" panose="020F0502020204030204" pitchFamily="34" charset="0"/>
                <a:cs typeface="Times New Roman" panose="02020603050405020304" pitchFamily="18" charset="0"/>
              </a:rPr>
              <a:t> </a:t>
            </a:r>
            <a:r>
              <a:rPr lang="en-US" sz="4500" dirty="0" err="1">
                <a:effectLst/>
                <a:latin typeface="Calibri" panose="020F0502020204030204" pitchFamily="34" charset="0"/>
                <a:ea typeface="Calibri" panose="020F0502020204030204" pitchFamily="34" charset="0"/>
                <a:cs typeface="Times New Roman" panose="02020603050405020304" pitchFamily="18" charset="0"/>
              </a:rPr>
              <a:t>gaan</a:t>
            </a:r>
            <a:r>
              <a:rPr lang="en-US" sz="4500" dirty="0">
                <a:effectLst/>
                <a:latin typeface="Calibri" panose="020F0502020204030204" pitchFamily="34" charset="0"/>
                <a:ea typeface="Calibri" panose="020F0502020204030204" pitchFamily="34" charset="0"/>
                <a:cs typeface="Times New Roman" panose="02020603050405020304" pitchFamily="18" charset="0"/>
              </a:rPr>
              <a:t> die 	Jun/Jul </a:t>
            </a:r>
            <a:r>
              <a:rPr lang="en-US" sz="4500" dirty="0" err="1">
                <a:effectLst/>
                <a:latin typeface="Calibri" panose="020F0502020204030204" pitchFamily="34" charset="0"/>
                <a:ea typeface="Calibri" panose="020F0502020204030204" pitchFamily="34" charset="0"/>
                <a:cs typeface="Times New Roman" panose="02020603050405020304" pitchFamily="18" charset="0"/>
              </a:rPr>
              <a:t>vakansie</a:t>
            </a:r>
            <a:r>
              <a:rPr lang="en-US" sz="4500" dirty="0">
                <a:effectLst/>
                <a:latin typeface="Calibri" panose="020F0502020204030204" pitchFamily="34" charset="0"/>
                <a:ea typeface="Calibri" panose="020F0502020204030204" pitchFamily="34" charset="0"/>
                <a:cs typeface="Times New Roman" panose="02020603050405020304" pitchFamily="18" charset="0"/>
              </a:rPr>
              <a:t> </a:t>
            </a:r>
            <a:r>
              <a:rPr lang="en-US" sz="4500" dirty="0" err="1">
                <a:effectLst/>
                <a:latin typeface="Calibri" panose="020F0502020204030204" pitchFamily="34" charset="0"/>
                <a:ea typeface="Calibri" panose="020F0502020204030204" pitchFamily="34" charset="0"/>
                <a:cs typeface="Times New Roman" panose="02020603050405020304" pitchFamily="18" charset="0"/>
              </a:rPr>
              <a:t>deelneem</a:t>
            </a:r>
            <a:r>
              <a:rPr lang="en-US" sz="4500" dirty="0">
                <a:effectLst/>
                <a:latin typeface="Calibri" panose="020F0502020204030204" pitchFamily="34" charset="0"/>
                <a:ea typeface="Calibri" panose="020F0502020204030204" pitchFamily="34" charset="0"/>
                <a:cs typeface="Times New Roman" panose="02020603050405020304" pitchFamily="18" charset="0"/>
              </a:rPr>
              <a:t> </a:t>
            </a:r>
            <a:r>
              <a:rPr lang="en-US" sz="4500" dirty="0" err="1">
                <a:effectLst/>
                <a:latin typeface="Calibri" panose="020F0502020204030204" pitchFamily="34" charset="0"/>
                <a:ea typeface="Calibri" panose="020F0502020204030204" pitchFamily="34" charset="0"/>
                <a:cs typeface="Times New Roman" panose="02020603050405020304" pitchFamily="18" charset="0"/>
              </a:rPr>
              <a:t>aan</a:t>
            </a:r>
            <a:r>
              <a:rPr lang="en-US" sz="4500" dirty="0">
                <a:effectLst/>
                <a:latin typeface="Calibri" panose="020F0502020204030204" pitchFamily="34" charset="0"/>
                <a:ea typeface="Calibri" panose="020F0502020204030204" pitchFamily="34" charset="0"/>
                <a:cs typeface="Times New Roman" panose="02020603050405020304" pitchFamily="18" charset="0"/>
              </a:rPr>
              <a:t> </a:t>
            </a:r>
            <a:r>
              <a:rPr lang="en-US" sz="4500" dirty="0" err="1">
                <a:effectLst/>
                <a:latin typeface="Calibri" panose="020F0502020204030204" pitchFamily="34" charset="0"/>
                <a:ea typeface="Calibri" panose="020F0502020204030204" pitchFamily="34" charset="0"/>
                <a:cs typeface="Times New Roman" panose="02020603050405020304" pitchFamily="18" charset="0"/>
              </a:rPr>
              <a:t>verskeie</a:t>
            </a:r>
            <a:r>
              <a:rPr lang="en-US" sz="4500" dirty="0">
                <a:effectLst/>
                <a:latin typeface="Calibri" panose="020F0502020204030204" pitchFamily="34" charset="0"/>
                <a:ea typeface="Calibri" panose="020F0502020204030204" pitchFamily="34" charset="0"/>
                <a:cs typeface="Times New Roman" panose="02020603050405020304" pitchFamily="18" charset="0"/>
              </a:rPr>
              <a:t> 	</a:t>
            </a:r>
            <a:r>
              <a:rPr lang="en-US" sz="4500" dirty="0" err="1">
                <a:effectLst/>
                <a:latin typeface="Calibri" panose="020F0502020204030204" pitchFamily="34" charset="0"/>
                <a:ea typeface="Calibri" panose="020F0502020204030204" pitchFamily="34" charset="0"/>
                <a:cs typeface="Times New Roman" panose="02020603050405020304" pitchFamily="18" charset="0"/>
              </a:rPr>
              <a:t>uitreike</a:t>
            </a:r>
            <a:r>
              <a:rPr lang="en-US" sz="4500" dirty="0">
                <a:effectLst/>
                <a:latin typeface="Calibri" panose="020F0502020204030204" pitchFamily="34" charset="0"/>
                <a:ea typeface="Calibri" panose="020F0502020204030204" pitchFamily="34" charset="0"/>
                <a:cs typeface="Times New Roman" panose="02020603050405020304" pitchFamily="18" charset="0"/>
              </a:rPr>
              <a:t>.</a:t>
            </a:r>
          </a:p>
          <a:p>
            <a:pPr marL="0" indent="0" algn="just">
              <a:lnSpc>
                <a:spcPct val="100000"/>
              </a:lnSpc>
              <a:spcBef>
                <a:spcPts val="0"/>
              </a:spcBef>
              <a:buNone/>
            </a:pPr>
            <a:r>
              <a:rPr lang="en-US" sz="4500" b="1" dirty="0">
                <a:effectLst/>
                <a:latin typeface="Calibri" panose="020F0502020204030204" pitchFamily="34" charset="0"/>
                <a:ea typeface="Calibri" panose="020F0502020204030204" pitchFamily="34" charset="0"/>
                <a:cs typeface="Times New Roman" panose="02020603050405020304" pitchFamily="18" charset="0"/>
              </a:rPr>
              <a:t>	*	Bid </a:t>
            </a:r>
            <a:r>
              <a:rPr lang="en-US" sz="4500" b="1" dirty="0" err="1">
                <a:effectLst/>
                <a:latin typeface="Calibri" panose="020F0502020204030204" pitchFamily="34" charset="0"/>
                <a:ea typeface="Calibri" panose="020F0502020204030204" pitchFamily="34" charset="0"/>
                <a:cs typeface="Times New Roman" panose="02020603050405020304" pitchFamily="18" charset="0"/>
              </a:rPr>
              <a:t>dat</a:t>
            </a:r>
            <a:r>
              <a:rPr lang="en-US" sz="4500" b="1" dirty="0">
                <a:effectLst/>
                <a:latin typeface="Calibri" panose="020F0502020204030204" pitchFamily="34" charset="0"/>
                <a:ea typeface="Calibri" panose="020F0502020204030204" pitchFamily="34" charset="0"/>
                <a:cs typeface="Times New Roman" panose="02020603050405020304" pitchFamily="18" charset="0"/>
              </a:rPr>
              <a:t> </a:t>
            </a:r>
            <a:r>
              <a:rPr lang="en-US" sz="4500" b="1" dirty="0" err="1">
                <a:effectLst/>
                <a:latin typeface="Calibri" panose="020F0502020204030204" pitchFamily="34" charset="0"/>
                <a:ea typeface="Calibri" panose="020F0502020204030204" pitchFamily="34" charset="0"/>
                <a:cs typeface="Times New Roman" panose="02020603050405020304" pitchFamily="18" charset="0"/>
              </a:rPr>
              <a:t>studente</a:t>
            </a:r>
            <a:r>
              <a:rPr lang="en-US" sz="4500" b="1" dirty="0">
                <a:effectLst/>
                <a:latin typeface="Calibri" panose="020F0502020204030204" pitchFamily="34" charset="0"/>
                <a:ea typeface="Calibri" panose="020F0502020204030204" pitchFamily="34" charset="0"/>
                <a:cs typeface="Times New Roman" panose="02020603050405020304" pitchFamily="18" charset="0"/>
              </a:rPr>
              <a:t> </a:t>
            </a:r>
            <a:r>
              <a:rPr lang="en-US" sz="4500" b="1" dirty="0" err="1">
                <a:effectLst/>
                <a:latin typeface="Calibri" panose="020F0502020204030204" pitchFamily="34" charset="0"/>
                <a:ea typeface="Calibri" panose="020F0502020204030204" pitchFamily="34" charset="0"/>
                <a:cs typeface="Times New Roman" panose="02020603050405020304" pitchFamily="18" charset="0"/>
              </a:rPr>
              <a:t>uitreike</a:t>
            </a:r>
            <a:r>
              <a:rPr lang="en-US" sz="4500" b="1" dirty="0">
                <a:effectLst/>
                <a:latin typeface="Calibri" panose="020F0502020204030204" pitchFamily="34" charset="0"/>
                <a:ea typeface="Calibri" panose="020F0502020204030204" pitchFamily="34" charset="0"/>
                <a:cs typeface="Times New Roman" panose="02020603050405020304" pitchFamily="18" charset="0"/>
              </a:rPr>
              <a:t> as 'n </a:t>
            </a:r>
            <a:r>
              <a:rPr lang="en-US" sz="4500" b="1" dirty="0" err="1">
                <a:effectLst/>
                <a:latin typeface="Calibri" panose="020F0502020204030204" pitchFamily="34" charset="0"/>
                <a:ea typeface="Calibri" panose="020F0502020204030204" pitchFamily="34" charset="0"/>
                <a:cs typeface="Times New Roman" panose="02020603050405020304" pitchFamily="18" charset="0"/>
              </a:rPr>
              <a:t>lewensstyl</a:t>
            </a:r>
            <a:r>
              <a:rPr lang="en-US" sz="4500" b="1" dirty="0">
                <a:effectLst/>
                <a:latin typeface="Calibri" panose="020F0502020204030204" pitchFamily="34" charset="0"/>
                <a:ea typeface="Calibri" panose="020F0502020204030204" pitchFamily="34" charset="0"/>
                <a:cs typeface="Times New Roman" panose="02020603050405020304" pitchFamily="18" charset="0"/>
              </a:rPr>
              <a:t> 		</a:t>
            </a:r>
            <a:r>
              <a:rPr lang="en-US" sz="4500" b="1" dirty="0" err="1">
                <a:effectLst/>
                <a:latin typeface="Calibri" panose="020F0502020204030204" pitchFamily="34" charset="0"/>
                <a:ea typeface="Calibri" panose="020F0502020204030204" pitchFamily="34" charset="0"/>
                <a:cs typeface="Times New Roman" panose="02020603050405020304" pitchFamily="18" charset="0"/>
              </a:rPr>
              <a:t>sal</a:t>
            </a:r>
            <a:r>
              <a:rPr lang="en-US" sz="4500" b="1" dirty="0">
                <a:effectLst/>
                <a:latin typeface="Calibri" panose="020F0502020204030204" pitchFamily="34" charset="0"/>
                <a:ea typeface="Calibri" panose="020F0502020204030204" pitchFamily="34" charset="0"/>
                <a:cs typeface="Times New Roman" panose="02020603050405020304" pitchFamily="18" charset="0"/>
              </a:rPr>
              <a:t> </a:t>
            </a:r>
            <a:r>
              <a:rPr lang="en-US" sz="4500" b="1" dirty="0" err="1">
                <a:effectLst/>
                <a:latin typeface="Calibri" panose="020F0502020204030204" pitchFamily="34" charset="0"/>
                <a:ea typeface="Calibri" panose="020F0502020204030204" pitchFamily="34" charset="0"/>
                <a:cs typeface="Times New Roman" panose="02020603050405020304" pitchFamily="18" charset="0"/>
              </a:rPr>
              <a:t>aanneem</a:t>
            </a:r>
            <a:r>
              <a:rPr lang="en-US" sz="4500" b="1" dirty="0">
                <a:effectLst/>
                <a:latin typeface="Calibri" panose="020F0502020204030204" pitchFamily="34" charset="0"/>
                <a:ea typeface="Calibri" panose="020F0502020204030204" pitchFamily="34" charset="0"/>
                <a:cs typeface="Times New Roman" panose="02020603050405020304" pitchFamily="18" charset="0"/>
              </a:rPr>
              <a:t> - om </a:t>
            </a:r>
            <a:r>
              <a:rPr lang="en-US" sz="4500" b="1" dirty="0" err="1">
                <a:effectLst/>
                <a:latin typeface="Calibri" panose="020F0502020204030204" pitchFamily="34" charset="0"/>
                <a:ea typeface="Calibri" panose="020F0502020204030204" pitchFamily="34" charset="0"/>
                <a:cs typeface="Times New Roman" panose="02020603050405020304" pitchFamily="18" charset="0"/>
              </a:rPr>
              <a:t>te</a:t>
            </a:r>
            <a:r>
              <a:rPr lang="en-US" sz="4500" b="1" dirty="0">
                <a:effectLst/>
                <a:latin typeface="Calibri" panose="020F0502020204030204" pitchFamily="34" charset="0"/>
                <a:ea typeface="Calibri" panose="020F0502020204030204" pitchFamily="34" charset="0"/>
                <a:cs typeface="Times New Roman" panose="02020603050405020304" pitchFamily="18" charset="0"/>
              </a:rPr>
              <a:t> </a:t>
            </a:r>
            <a:r>
              <a:rPr lang="en-US" sz="4500" b="1" dirty="0" err="1">
                <a:effectLst/>
                <a:latin typeface="Calibri" panose="020F0502020204030204" pitchFamily="34" charset="0"/>
                <a:ea typeface="Calibri" panose="020F0502020204030204" pitchFamily="34" charset="0"/>
                <a:cs typeface="Times New Roman" panose="02020603050405020304" pitchFamily="18" charset="0"/>
              </a:rPr>
              <a:t>getuig</a:t>
            </a:r>
            <a:r>
              <a:rPr lang="en-US" sz="4500" b="1" dirty="0">
                <a:effectLst/>
                <a:latin typeface="Calibri" panose="020F0502020204030204" pitchFamily="34" charset="0"/>
                <a:ea typeface="Calibri" panose="020F0502020204030204" pitchFamily="34" charset="0"/>
                <a:cs typeface="Times New Roman" panose="02020603050405020304" pitchFamily="18" charset="0"/>
              </a:rPr>
              <a:t>, </a:t>
            </a:r>
            <a:r>
              <a:rPr lang="en-US" sz="4500" b="1" dirty="0" err="1">
                <a:effectLst/>
                <a:latin typeface="Calibri" panose="020F0502020204030204" pitchFamily="34" charset="0"/>
                <a:ea typeface="Calibri" panose="020F0502020204030204" pitchFamily="34" charset="0"/>
                <a:cs typeface="Times New Roman" panose="02020603050405020304" pitchFamily="18" charset="0"/>
              </a:rPr>
              <a:t>opgelei</a:t>
            </a:r>
            <a:r>
              <a:rPr lang="en-US" sz="4500" b="1" dirty="0">
                <a:effectLst/>
                <a:latin typeface="Calibri" panose="020F0502020204030204" pitchFamily="34" charset="0"/>
                <a:ea typeface="Calibri" panose="020F0502020204030204" pitchFamily="34" charset="0"/>
                <a:cs typeface="Times New Roman" panose="02020603050405020304" pitchFamily="18" charset="0"/>
              </a:rPr>
              <a:t> </a:t>
            </a:r>
            <a:r>
              <a:rPr lang="en-US" sz="4500" b="1" dirty="0" err="1">
                <a:effectLst/>
                <a:latin typeface="Calibri" panose="020F0502020204030204" pitchFamily="34" charset="0"/>
                <a:ea typeface="Calibri" panose="020F0502020204030204" pitchFamily="34" charset="0"/>
                <a:cs typeface="Times New Roman" panose="02020603050405020304" pitchFamily="18" charset="0"/>
              </a:rPr>
              <a:t>sal</a:t>
            </a:r>
            <a:r>
              <a:rPr lang="en-US" sz="4500" b="1" dirty="0">
                <a:effectLst/>
                <a:latin typeface="Calibri" panose="020F0502020204030204" pitchFamily="34" charset="0"/>
                <a:ea typeface="Calibri" panose="020F0502020204030204" pitchFamily="34" charset="0"/>
                <a:cs typeface="Times New Roman" panose="02020603050405020304" pitchFamily="18" charset="0"/>
              </a:rPr>
              <a:t> 		word as </a:t>
            </a:r>
            <a:r>
              <a:rPr lang="en-US" sz="4500" b="1" dirty="0" err="1">
                <a:effectLst/>
                <a:latin typeface="Calibri" panose="020F0502020204030204" pitchFamily="34" charset="0"/>
                <a:ea typeface="Calibri" panose="020F0502020204030204" pitchFamily="34" charset="0"/>
                <a:cs typeface="Times New Roman" panose="02020603050405020304" pitchFamily="18" charset="0"/>
              </a:rPr>
              <a:t>gebeds</a:t>
            </a:r>
            <a:r>
              <a:rPr lang="en-US" sz="4500" b="1" dirty="0">
                <a:effectLst/>
                <a:latin typeface="Calibri" panose="020F0502020204030204" pitchFamily="34" charset="0"/>
                <a:ea typeface="Calibri" panose="020F0502020204030204" pitchFamily="34" charset="0"/>
                <a:cs typeface="Times New Roman" panose="02020603050405020304" pitchFamily="18" charset="0"/>
              </a:rPr>
              <a:t>-warriors om die 				</a:t>
            </a:r>
            <a:r>
              <a:rPr lang="en-US" sz="4500" b="1" dirty="0" err="1">
                <a:effectLst/>
                <a:latin typeface="Calibri" panose="020F0502020204030204" pitchFamily="34" charset="0"/>
                <a:ea typeface="Calibri" panose="020F0502020204030204" pitchFamily="34" charset="0"/>
                <a:cs typeface="Times New Roman" panose="02020603050405020304" pitchFamily="18" charset="0"/>
              </a:rPr>
              <a:t>geestelike</a:t>
            </a:r>
            <a:r>
              <a:rPr lang="en-US" sz="4500" b="1" dirty="0">
                <a:effectLst/>
                <a:latin typeface="Calibri" panose="020F0502020204030204" pitchFamily="34" charset="0"/>
                <a:ea typeface="Calibri" panose="020F0502020204030204" pitchFamily="34" charset="0"/>
                <a:cs typeface="Times New Roman" panose="02020603050405020304" pitchFamily="18" charset="0"/>
              </a:rPr>
              <a:t> </a:t>
            </a:r>
            <a:r>
              <a:rPr lang="en-US" sz="4500" b="1" dirty="0" err="1">
                <a:effectLst/>
                <a:latin typeface="Calibri" panose="020F0502020204030204" pitchFamily="34" charset="0"/>
                <a:ea typeface="Calibri" panose="020F0502020204030204" pitchFamily="34" charset="0"/>
                <a:cs typeface="Times New Roman" panose="02020603050405020304" pitchFamily="18" charset="0"/>
              </a:rPr>
              <a:t>stryd</a:t>
            </a:r>
            <a:r>
              <a:rPr lang="en-US" sz="4500" b="1" dirty="0">
                <a:effectLst/>
                <a:latin typeface="Calibri" panose="020F0502020204030204" pitchFamily="34" charset="0"/>
                <a:ea typeface="Calibri" panose="020F0502020204030204" pitchFamily="34" charset="0"/>
                <a:cs typeface="Times New Roman" panose="02020603050405020304" pitchFamily="18" charset="0"/>
              </a:rPr>
              <a:t> </a:t>
            </a:r>
            <a:r>
              <a:rPr lang="en-US" sz="4500" b="1" dirty="0" err="1">
                <a:effectLst/>
                <a:latin typeface="Calibri" panose="020F0502020204030204" pitchFamily="34" charset="0"/>
                <a:ea typeface="Calibri" panose="020F0502020204030204" pitchFamily="34" charset="0"/>
                <a:cs typeface="Times New Roman" panose="02020603050405020304" pitchFamily="18" charset="0"/>
              </a:rPr>
              <a:t>te</a:t>
            </a:r>
            <a:r>
              <a:rPr lang="en-US" sz="4500" b="1" dirty="0">
                <a:effectLst/>
                <a:latin typeface="Calibri" panose="020F0502020204030204" pitchFamily="34" charset="0"/>
                <a:ea typeface="Calibri" panose="020F0502020204030204" pitchFamily="34" charset="0"/>
                <a:cs typeface="Times New Roman" panose="02020603050405020304" pitchFamily="18" charset="0"/>
              </a:rPr>
              <a:t> </a:t>
            </a:r>
            <a:r>
              <a:rPr lang="en-US" sz="4500" b="1" dirty="0" err="1">
                <a:effectLst/>
                <a:latin typeface="Calibri" panose="020F0502020204030204" pitchFamily="34" charset="0"/>
                <a:ea typeface="Calibri" panose="020F0502020204030204" pitchFamily="34" charset="0"/>
                <a:cs typeface="Times New Roman" panose="02020603050405020304" pitchFamily="18" charset="0"/>
              </a:rPr>
              <a:t>stry</a:t>
            </a:r>
            <a:r>
              <a:rPr lang="en-US" sz="4500" b="1" dirty="0">
                <a:effectLst/>
                <a:latin typeface="Calibri" panose="020F0502020204030204" pitchFamily="34" charset="0"/>
                <a:ea typeface="Calibri" panose="020F0502020204030204" pitchFamily="34" charset="0"/>
                <a:cs typeface="Times New Roman" panose="02020603050405020304" pitchFamily="18" charset="0"/>
              </a:rPr>
              <a:t> </a:t>
            </a:r>
            <a:r>
              <a:rPr lang="en-US" sz="4500" b="1" dirty="0" err="1">
                <a:effectLst/>
                <a:latin typeface="Calibri" panose="020F0502020204030204" pitchFamily="34" charset="0"/>
                <a:ea typeface="Calibri" panose="020F0502020204030204" pitchFamily="34" charset="0"/>
                <a:cs typeface="Times New Roman" panose="02020603050405020304" pitchFamily="18" charset="0"/>
              </a:rPr>
              <a:t>en</a:t>
            </a:r>
            <a:r>
              <a:rPr lang="en-US" sz="4500" b="1" dirty="0">
                <a:effectLst/>
                <a:latin typeface="Calibri" panose="020F0502020204030204" pitchFamily="34" charset="0"/>
                <a:ea typeface="Calibri" panose="020F0502020204030204" pitchFamily="34" charset="0"/>
                <a:cs typeface="Times New Roman" panose="02020603050405020304" pitchFamily="18" charset="0"/>
              </a:rPr>
              <a:t> </a:t>
            </a:r>
            <a:r>
              <a:rPr lang="en-US" sz="4500" b="1" dirty="0" err="1">
                <a:effectLst/>
                <a:latin typeface="Calibri" panose="020F0502020204030204" pitchFamily="34" charset="0"/>
                <a:ea typeface="Calibri" panose="020F0502020204030204" pitchFamily="34" charset="0"/>
                <a:cs typeface="Times New Roman" panose="02020603050405020304" pitchFamily="18" charset="0"/>
              </a:rPr>
              <a:t>ook</a:t>
            </a:r>
            <a:r>
              <a:rPr lang="en-US" sz="4500" b="1" dirty="0">
                <a:effectLst/>
                <a:latin typeface="Calibri" panose="020F0502020204030204" pitchFamily="34" charset="0"/>
                <a:ea typeface="Calibri" panose="020F0502020204030204" pitchFamily="34" charset="0"/>
                <a:cs typeface="Times New Roman" panose="02020603050405020304" pitchFamily="18" charset="0"/>
              </a:rPr>
              <a:t> om ‘n 			</a:t>
            </a:r>
            <a:r>
              <a:rPr lang="en-US" sz="4500" b="1" dirty="0" err="1">
                <a:effectLst/>
                <a:latin typeface="Calibri" panose="020F0502020204030204" pitchFamily="34" charset="0"/>
                <a:ea typeface="Calibri" panose="020F0502020204030204" pitchFamily="34" charset="0"/>
                <a:cs typeface="Times New Roman" panose="02020603050405020304" pitchFamily="18" charset="0"/>
              </a:rPr>
              <a:t>helpende</a:t>
            </a:r>
            <a:r>
              <a:rPr lang="en-US" sz="4500" b="1" dirty="0">
                <a:effectLst/>
                <a:latin typeface="Calibri" panose="020F0502020204030204" pitchFamily="34" charset="0"/>
                <a:ea typeface="Calibri" panose="020F0502020204030204" pitchFamily="34" charset="0"/>
                <a:cs typeface="Times New Roman" panose="02020603050405020304" pitchFamily="18" charset="0"/>
              </a:rPr>
              <a:t> hand </a:t>
            </a:r>
            <a:r>
              <a:rPr lang="en-US" sz="4500" b="1" dirty="0" err="1">
                <a:effectLst/>
                <a:latin typeface="Calibri" panose="020F0502020204030204" pitchFamily="34" charset="0"/>
                <a:ea typeface="Calibri" panose="020F0502020204030204" pitchFamily="34" charset="0"/>
                <a:cs typeface="Times New Roman" panose="02020603050405020304" pitchFamily="18" charset="0"/>
              </a:rPr>
              <a:t>te</a:t>
            </a:r>
            <a:r>
              <a:rPr lang="en-US" sz="4500" b="1" dirty="0">
                <a:effectLst/>
                <a:latin typeface="Calibri" panose="020F0502020204030204" pitchFamily="34" charset="0"/>
                <a:ea typeface="Calibri" panose="020F0502020204030204" pitchFamily="34" charset="0"/>
                <a:cs typeface="Times New Roman" panose="02020603050405020304" pitchFamily="18" charset="0"/>
              </a:rPr>
              <a:t> gee in die </a:t>
            </a:r>
            <a:r>
              <a:rPr lang="en-US" sz="4500" b="1" dirty="0" err="1">
                <a:effectLst/>
                <a:latin typeface="Calibri" panose="020F0502020204030204" pitchFamily="34" charset="0"/>
                <a:ea typeface="Calibri" panose="020F0502020204030204" pitchFamily="34" charset="0"/>
                <a:cs typeface="Times New Roman" panose="02020603050405020304" pitchFamily="18" charset="0"/>
              </a:rPr>
              <a:t>gebied</a:t>
            </a:r>
            <a:r>
              <a:rPr lang="en-US" sz="4500" b="1" dirty="0">
                <a:effectLst/>
                <a:latin typeface="Calibri" panose="020F0502020204030204" pitchFamily="34" charset="0"/>
                <a:ea typeface="Calibri" panose="020F0502020204030204" pitchFamily="34" charset="0"/>
                <a:cs typeface="Times New Roman" panose="02020603050405020304" pitchFamily="18" charset="0"/>
              </a:rPr>
              <a:t> </a:t>
            </a:r>
            <a:r>
              <a:rPr lang="en-US" sz="4500" b="1" dirty="0" err="1">
                <a:effectLst/>
                <a:latin typeface="Calibri" panose="020F0502020204030204" pitchFamily="34" charset="0"/>
                <a:ea typeface="Calibri" panose="020F0502020204030204" pitchFamily="34" charset="0"/>
                <a:cs typeface="Times New Roman" panose="02020603050405020304" pitchFamily="18" charset="0"/>
              </a:rPr>
              <a:t>waar</a:t>
            </a:r>
            <a:r>
              <a:rPr lang="en-US" sz="4500" b="1" dirty="0">
                <a:effectLst/>
                <a:latin typeface="Calibri" panose="020F0502020204030204" pitchFamily="34" charset="0"/>
                <a:ea typeface="Calibri" panose="020F0502020204030204" pitchFamily="34" charset="0"/>
                <a:cs typeface="Times New Roman" panose="02020603050405020304" pitchFamily="18" charset="0"/>
              </a:rPr>
              <a:t> 		</a:t>
            </a:r>
            <a:r>
              <a:rPr lang="en-US" sz="4500" b="1" dirty="0" err="1">
                <a:effectLst/>
                <a:latin typeface="Calibri" panose="020F0502020204030204" pitchFamily="34" charset="0"/>
                <a:ea typeface="Calibri" panose="020F0502020204030204" pitchFamily="34" charset="0"/>
                <a:cs typeface="Times New Roman" panose="02020603050405020304" pitchFamily="18" charset="0"/>
              </a:rPr>
              <a:t>hulle</a:t>
            </a:r>
            <a:r>
              <a:rPr lang="en-US" sz="4500" b="1" dirty="0">
                <a:effectLst/>
                <a:latin typeface="Calibri" panose="020F0502020204030204" pitchFamily="34" charset="0"/>
                <a:ea typeface="Calibri" panose="020F0502020204030204" pitchFamily="34" charset="0"/>
                <a:cs typeface="Times New Roman" panose="02020603050405020304" pitchFamily="18" charset="0"/>
              </a:rPr>
              <a:t> </a:t>
            </a:r>
            <a:r>
              <a:rPr lang="en-US" sz="4500" b="1" dirty="0" err="1">
                <a:effectLst/>
                <a:latin typeface="Calibri" panose="020F0502020204030204" pitchFamily="34" charset="0"/>
                <a:ea typeface="Calibri" panose="020F0502020204030204" pitchFamily="34" charset="0"/>
                <a:cs typeface="Times New Roman" panose="02020603050405020304" pitchFamily="18" charset="0"/>
              </a:rPr>
              <a:t>dien</a:t>
            </a:r>
            <a:r>
              <a:rPr lang="en-US" sz="4500" b="1" dirty="0">
                <a:effectLst/>
                <a:latin typeface="Calibri" panose="020F0502020204030204" pitchFamily="34" charset="0"/>
                <a:ea typeface="Calibri" panose="020F0502020204030204" pitchFamily="34" charset="0"/>
                <a:cs typeface="Times New Roman" panose="02020603050405020304" pitchFamily="18" charset="0"/>
              </a:rPr>
              <a:t>.</a:t>
            </a:r>
            <a:endParaRPr lang="en-US" sz="45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4500" dirty="0"/>
          </a:p>
        </p:txBody>
      </p:sp>
    </p:spTree>
    <p:extLst>
      <p:ext uri="{BB962C8B-B14F-4D97-AF65-F5344CB8AC3E}">
        <p14:creationId xmlns:p14="http://schemas.microsoft.com/office/powerpoint/2010/main" val="327439775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61C970-3EA8-427E-B73B-0EBE5965914F}"/>
              </a:ext>
            </a:extLst>
          </p:cNvPr>
          <p:cNvSpPr>
            <a:spLocks noGrp="1"/>
          </p:cNvSpPr>
          <p:nvPr>
            <p:ph idx="1"/>
          </p:nvPr>
        </p:nvSpPr>
        <p:spPr>
          <a:xfrm>
            <a:off x="213360" y="113121"/>
            <a:ext cx="11783568" cy="6655323"/>
          </a:xfrm>
        </p:spPr>
        <p:txBody>
          <a:bodyPr>
            <a:noAutofit/>
          </a:bodyPr>
          <a:lstStyle/>
          <a:p>
            <a:pPr marL="0" indent="0" algn="just">
              <a:lnSpc>
                <a:spcPct val="100000"/>
              </a:lnSpc>
              <a:spcBef>
                <a:spcPts val="0"/>
              </a:spcBef>
              <a:spcAft>
                <a:spcPts val="600"/>
              </a:spcAft>
              <a:buNone/>
            </a:pPr>
            <a:r>
              <a:rPr lang="en-US" sz="4000" b="1" u="sng" dirty="0">
                <a:latin typeface="Calibri" panose="020F0502020204030204" pitchFamily="34" charset="0"/>
                <a:ea typeface="Calibri" panose="020F0502020204030204" pitchFamily="34" charset="0"/>
                <a:cs typeface="Times New Roman" panose="02020603050405020304" pitchFamily="18" charset="0"/>
              </a:rPr>
              <a:t>GEBEDSVERSOEKE</a:t>
            </a:r>
            <a:r>
              <a:rPr lang="en-US" sz="4000" b="1" dirty="0">
                <a:latin typeface="Calibri" panose="020F0502020204030204" pitchFamily="34" charset="0"/>
                <a:ea typeface="Calibri" panose="020F0502020204030204" pitchFamily="34" charset="0"/>
                <a:cs typeface="Times New Roman" panose="02020603050405020304" pitchFamily="18" charset="0"/>
              </a:rPr>
              <a:t>:</a:t>
            </a:r>
          </a:p>
          <a:p>
            <a:pPr algn="just">
              <a:lnSpc>
                <a:spcPct val="100000"/>
              </a:lnSpc>
              <a:spcBef>
                <a:spcPts val="0"/>
              </a:spcBef>
            </a:pPr>
            <a:r>
              <a:rPr lang="en-US" sz="3600" b="1" dirty="0" err="1">
                <a:effectLst/>
                <a:latin typeface="Calibri" panose="020F0502020204030204" pitchFamily="34" charset="0"/>
                <a:ea typeface="Calibri" panose="020F0502020204030204" pitchFamily="34" charset="0"/>
                <a:cs typeface="Times New Roman" panose="02020603050405020304" pitchFamily="18" charset="0"/>
              </a:rPr>
              <a:t>Elpela</a:t>
            </a:r>
            <a:r>
              <a:rPr lang="en-US" sz="3600" b="1" dirty="0">
                <a:effectLst/>
                <a:latin typeface="Calibri" panose="020F0502020204030204" pitchFamily="34" charset="0"/>
                <a:ea typeface="Calibri" panose="020F0502020204030204" pitchFamily="34" charset="0"/>
                <a:cs typeface="Times New Roman" panose="02020603050405020304" pitchFamily="18" charset="0"/>
              </a:rPr>
              <a:t> </a:t>
            </a:r>
            <a:r>
              <a:rPr lang="en-US" sz="3600" b="1" dirty="0" err="1">
                <a:effectLst/>
                <a:latin typeface="Calibri" panose="020F0502020204030204" pitchFamily="34" charset="0"/>
                <a:ea typeface="Calibri" panose="020F0502020204030204" pitchFamily="34" charset="0"/>
                <a:cs typeface="Times New Roman" panose="02020603050405020304" pitchFamily="18" charset="0"/>
              </a:rPr>
              <a:t>Staptog</a:t>
            </a:r>
            <a:r>
              <a:rPr lang="en-US" sz="3600" b="1" dirty="0">
                <a:effectLst/>
                <a:latin typeface="Calibri" panose="020F0502020204030204" pitchFamily="34" charset="0"/>
                <a:ea typeface="Calibri" panose="020F0502020204030204" pitchFamily="34" charset="0"/>
                <a:cs typeface="Times New Roman" panose="02020603050405020304" pitchFamily="18" charset="0"/>
              </a:rPr>
              <a:t> &amp; Kayak </a:t>
            </a:r>
            <a:r>
              <a:rPr lang="en-US" sz="3600" b="1" dirty="0" err="1">
                <a:effectLst/>
                <a:latin typeface="Calibri" panose="020F0502020204030204" pitchFamily="34" charset="0"/>
                <a:ea typeface="Calibri" panose="020F0502020204030204" pitchFamily="34" charset="0"/>
                <a:cs typeface="Times New Roman" panose="02020603050405020304" pitchFamily="18" charset="0"/>
              </a:rPr>
              <a:t>Avontuur</a:t>
            </a:r>
            <a:r>
              <a:rPr lang="en-US" sz="3600" b="1" dirty="0">
                <a:effectLst/>
                <a:latin typeface="Calibri" panose="020F0502020204030204" pitchFamily="34" charset="0"/>
                <a:ea typeface="Calibri" panose="020F0502020204030204" pitchFamily="34" charset="0"/>
                <a:cs typeface="Times New Roman" panose="02020603050405020304" pitchFamily="18" charset="0"/>
              </a:rPr>
              <a:t>- </a:t>
            </a:r>
            <a:r>
              <a:rPr lang="en-US" sz="3600" dirty="0">
                <a:effectLst/>
                <a:latin typeface="Calibri" panose="020F0502020204030204" pitchFamily="34" charset="0"/>
                <a:ea typeface="Calibri" panose="020F0502020204030204" pitchFamily="34" charset="0"/>
                <a:cs typeface="Times New Roman" panose="02020603050405020304" pitchFamily="18" charset="0"/>
              </a:rPr>
              <a:t>Bid </a:t>
            </a:r>
            <a:r>
              <a:rPr lang="en-US" sz="3600" dirty="0" err="1">
                <a:effectLst/>
                <a:latin typeface="Calibri" panose="020F0502020204030204" pitchFamily="34" charset="0"/>
                <a:ea typeface="Calibri" panose="020F0502020204030204" pitchFamily="34" charset="0"/>
                <a:cs typeface="Times New Roman" panose="02020603050405020304" pitchFamily="18" charset="0"/>
              </a:rPr>
              <a:t>vir</a:t>
            </a:r>
            <a:r>
              <a:rPr lang="en-US" sz="3600" dirty="0">
                <a:effectLst/>
                <a:latin typeface="Calibri" panose="020F0502020204030204" pitchFamily="34" charset="0"/>
                <a:ea typeface="Calibri" panose="020F0502020204030204" pitchFamily="34" charset="0"/>
                <a:cs typeface="Times New Roman" panose="02020603050405020304" pitchFamily="18" charset="0"/>
              </a:rPr>
              <a:t> Etienne &amp; </a:t>
            </a:r>
            <a:r>
              <a:rPr lang="en-US" sz="3600" dirty="0" err="1">
                <a:effectLst/>
                <a:latin typeface="Calibri" panose="020F0502020204030204" pitchFamily="34" charset="0"/>
                <a:ea typeface="Calibri" panose="020F0502020204030204" pitchFamily="34" charset="0"/>
                <a:cs typeface="Times New Roman" panose="02020603050405020304" pitchFamily="18" charset="0"/>
              </a:rPr>
              <a:t>Sumarie</a:t>
            </a:r>
            <a:r>
              <a:rPr lang="en-US" sz="3600" dirty="0">
                <a:effectLst/>
                <a:latin typeface="Calibri" panose="020F0502020204030204" pitchFamily="34" charset="0"/>
                <a:ea typeface="Calibri" panose="020F0502020204030204" pitchFamily="34" charset="0"/>
                <a:cs typeface="Times New Roman" panose="02020603050405020304" pitchFamily="18" charset="0"/>
              </a:rPr>
              <a:t>, </a:t>
            </a:r>
            <a:r>
              <a:rPr lang="en-US" sz="3600" dirty="0" err="1">
                <a:effectLst/>
                <a:latin typeface="Calibri" panose="020F0502020204030204" pitchFamily="34" charset="0"/>
                <a:ea typeface="Calibri" panose="020F0502020204030204" pitchFamily="34" charset="0"/>
                <a:cs typeface="Times New Roman" panose="02020603050405020304" pitchFamily="18" charset="0"/>
              </a:rPr>
              <a:t>vra</a:t>
            </a:r>
            <a:r>
              <a:rPr lang="en-US" sz="3600" dirty="0">
                <a:effectLst/>
                <a:latin typeface="Calibri" panose="020F0502020204030204" pitchFamily="34" charset="0"/>
                <a:ea typeface="Calibri" panose="020F0502020204030204" pitchFamily="34" charset="0"/>
                <a:cs typeface="Times New Roman" panose="02020603050405020304" pitchFamily="18" charset="0"/>
              </a:rPr>
              <a:t> God om die </a:t>
            </a:r>
            <a:r>
              <a:rPr lang="en-US" sz="3600" dirty="0" err="1">
                <a:effectLst/>
                <a:latin typeface="Calibri" panose="020F0502020204030204" pitchFamily="34" charset="0"/>
                <a:ea typeface="Calibri" panose="020F0502020204030204" pitchFamily="34" charset="0"/>
                <a:cs typeface="Times New Roman" panose="02020603050405020304" pitchFamily="18" charset="0"/>
              </a:rPr>
              <a:t>regte</a:t>
            </a:r>
            <a:r>
              <a:rPr lang="en-US" sz="3600" dirty="0">
                <a:effectLst/>
                <a:latin typeface="Calibri" panose="020F0502020204030204" pitchFamily="34" charset="0"/>
                <a:ea typeface="Calibri" panose="020F0502020204030204" pitchFamily="34" charset="0"/>
                <a:cs typeface="Times New Roman" panose="02020603050405020304" pitchFamily="18" charset="0"/>
              </a:rPr>
              <a:t> </a:t>
            </a:r>
            <a:r>
              <a:rPr lang="en-US" sz="3600" dirty="0" err="1">
                <a:effectLst/>
                <a:latin typeface="Calibri" panose="020F0502020204030204" pitchFamily="34" charset="0"/>
                <a:ea typeface="Calibri" panose="020F0502020204030204" pitchFamily="34" charset="0"/>
                <a:cs typeface="Times New Roman" panose="02020603050405020304" pitchFamily="18" charset="0"/>
              </a:rPr>
              <a:t>mense</a:t>
            </a:r>
            <a:r>
              <a:rPr lang="en-US" sz="3600" dirty="0">
                <a:effectLst/>
                <a:latin typeface="Calibri" panose="020F0502020204030204" pitchFamily="34" charset="0"/>
                <a:ea typeface="Calibri" panose="020F0502020204030204" pitchFamily="34" charset="0"/>
                <a:cs typeface="Times New Roman" panose="02020603050405020304" pitchFamily="18" charset="0"/>
              </a:rPr>
              <a:t> </a:t>
            </a:r>
            <a:r>
              <a:rPr lang="en-US" sz="3600" dirty="0" err="1">
                <a:effectLst/>
                <a:latin typeface="Calibri" panose="020F0502020204030204" pitchFamily="34" charset="0"/>
                <a:ea typeface="Calibri" panose="020F0502020204030204" pitchFamily="34" charset="0"/>
                <a:cs typeface="Times New Roman" panose="02020603050405020304" pitchFamily="18" charset="0"/>
              </a:rPr>
              <a:t>te</a:t>
            </a:r>
            <a:r>
              <a:rPr lang="en-US" sz="3600" dirty="0">
                <a:effectLst/>
                <a:latin typeface="Calibri" panose="020F0502020204030204" pitchFamily="34" charset="0"/>
                <a:ea typeface="Calibri" panose="020F0502020204030204" pitchFamily="34" charset="0"/>
                <a:cs typeface="Times New Roman" panose="02020603050405020304" pitchFamily="18" charset="0"/>
              </a:rPr>
              <a:t> </a:t>
            </a:r>
            <a:r>
              <a:rPr lang="en-US" sz="3600" dirty="0" err="1">
                <a:effectLst/>
                <a:latin typeface="Calibri" panose="020F0502020204030204" pitchFamily="34" charset="0"/>
                <a:ea typeface="Calibri" panose="020F0502020204030204" pitchFamily="34" charset="0"/>
                <a:cs typeface="Times New Roman" panose="02020603050405020304" pitchFamily="18" charset="0"/>
              </a:rPr>
              <a:t>stuur</a:t>
            </a:r>
            <a:r>
              <a:rPr lang="en-US" sz="3600" dirty="0">
                <a:effectLst/>
                <a:latin typeface="Calibri" panose="020F0502020204030204" pitchFamily="34" charset="0"/>
                <a:ea typeface="Calibri" panose="020F0502020204030204" pitchFamily="34" charset="0"/>
                <a:cs typeface="Times New Roman" panose="02020603050405020304" pitchFamily="18" charset="0"/>
              </a:rPr>
              <a:t> </a:t>
            </a:r>
            <a:r>
              <a:rPr lang="en-US" sz="3600" dirty="0" err="1">
                <a:effectLst/>
                <a:latin typeface="Calibri" panose="020F0502020204030204" pitchFamily="34" charset="0"/>
                <a:ea typeface="Calibri" panose="020F0502020204030204" pitchFamily="34" charset="0"/>
                <a:cs typeface="Times New Roman" panose="02020603050405020304" pitchFamily="18" charset="0"/>
              </a:rPr>
              <a:t>vir</a:t>
            </a:r>
            <a:r>
              <a:rPr lang="en-US" sz="3600" dirty="0">
                <a:effectLst/>
                <a:latin typeface="Calibri" panose="020F0502020204030204" pitchFamily="34" charset="0"/>
                <a:ea typeface="Calibri" panose="020F0502020204030204" pitchFamily="34" charset="0"/>
                <a:cs typeface="Times New Roman" panose="02020603050405020304" pitchFamily="18" charset="0"/>
              </a:rPr>
              <a:t> die </a:t>
            </a:r>
            <a:r>
              <a:rPr lang="en-US" sz="3600" dirty="0" err="1">
                <a:effectLst/>
                <a:latin typeface="Calibri" panose="020F0502020204030204" pitchFamily="34" charset="0"/>
                <a:ea typeface="Calibri" panose="020F0502020204030204" pitchFamily="34" charset="0"/>
                <a:cs typeface="Times New Roman" panose="02020603050405020304" pitchFamily="18" charset="0"/>
              </a:rPr>
              <a:t>avontuur</a:t>
            </a:r>
            <a:r>
              <a:rPr lang="en-US" sz="3600" dirty="0">
                <a:effectLst/>
                <a:latin typeface="Calibri" panose="020F0502020204030204" pitchFamily="34" charset="0"/>
                <a:ea typeface="Calibri" panose="020F0502020204030204" pitchFamily="34" charset="0"/>
                <a:cs typeface="Times New Roman" panose="02020603050405020304" pitchFamily="18" charset="0"/>
              </a:rPr>
              <a:t>, </a:t>
            </a:r>
            <a:r>
              <a:rPr lang="en-US" sz="3600" dirty="0" err="1">
                <a:effectLst/>
                <a:latin typeface="Calibri" panose="020F0502020204030204" pitchFamily="34" charset="0"/>
                <a:ea typeface="Calibri" panose="020F0502020204030204" pitchFamily="34" charset="0"/>
                <a:cs typeface="Times New Roman" panose="02020603050405020304" pitchFamily="18" charset="0"/>
              </a:rPr>
              <a:t>dié</a:t>
            </a:r>
            <a:r>
              <a:rPr lang="en-US" sz="3600" dirty="0">
                <a:effectLst/>
                <a:latin typeface="Calibri" panose="020F0502020204030204" pitchFamily="34" charset="0"/>
                <a:ea typeface="Calibri" panose="020F0502020204030204" pitchFamily="34" charset="0"/>
                <a:cs typeface="Times New Roman" panose="02020603050405020304" pitchFamily="18" charset="0"/>
              </a:rPr>
              <a:t> wat Hy op Sy hart het om die </a:t>
            </a:r>
            <a:r>
              <a:rPr lang="en-US" sz="3600" dirty="0" err="1">
                <a:effectLst/>
                <a:latin typeface="Calibri" panose="020F0502020204030204" pitchFamily="34" charset="0"/>
                <a:ea typeface="Calibri" panose="020F0502020204030204" pitchFamily="34" charset="0"/>
                <a:cs typeface="Times New Roman" panose="02020603050405020304" pitchFamily="18" charset="0"/>
              </a:rPr>
              <a:t>evangelie</a:t>
            </a:r>
            <a:r>
              <a:rPr lang="en-US" sz="3600" dirty="0">
                <a:effectLst/>
                <a:latin typeface="Calibri" panose="020F0502020204030204" pitchFamily="34" charset="0"/>
                <a:ea typeface="Calibri" panose="020F0502020204030204" pitchFamily="34" charset="0"/>
                <a:cs typeface="Times New Roman" panose="02020603050405020304" pitchFamily="18" charset="0"/>
              </a:rPr>
              <a:t> </a:t>
            </a:r>
            <a:r>
              <a:rPr lang="en-US" sz="3600" dirty="0" err="1">
                <a:effectLst/>
                <a:latin typeface="Calibri" panose="020F0502020204030204" pitchFamily="34" charset="0"/>
                <a:ea typeface="Calibri" panose="020F0502020204030204" pitchFamily="34" charset="0"/>
                <a:cs typeface="Times New Roman" panose="02020603050405020304" pitchFamily="18" charset="0"/>
              </a:rPr>
              <a:t>boodskap</a:t>
            </a:r>
            <a:r>
              <a:rPr lang="en-US" sz="3600" dirty="0">
                <a:effectLst/>
                <a:latin typeface="Calibri" panose="020F0502020204030204" pitchFamily="34" charset="0"/>
                <a:ea typeface="Calibri" panose="020F0502020204030204" pitchFamily="34" charset="0"/>
                <a:cs typeface="Times New Roman" panose="02020603050405020304" pitchFamily="18" charset="0"/>
              </a:rPr>
              <a:t> </a:t>
            </a:r>
            <a:r>
              <a:rPr lang="en-US" sz="3600" dirty="0" err="1">
                <a:effectLst/>
                <a:latin typeface="Calibri" panose="020F0502020204030204" pitchFamily="34" charset="0"/>
                <a:ea typeface="Calibri" panose="020F0502020204030204" pitchFamily="34" charset="0"/>
                <a:cs typeface="Times New Roman" panose="02020603050405020304" pitchFamily="18" charset="0"/>
              </a:rPr>
              <a:t>te</a:t>
            </a:r>
            <a:r>
              <a:rPr lang="en-US" sz="3600" dirty="0">
                <a:effectLst/>
                <a:latin typeface="Calibri" panose="020F0502020204030204" pitchFamily="34" charset="0"/>
                <a:ea typeface="Calibri" panose="020F0502020204030204" pitchFamily="34" charset="0"/>
                <a:cs typeface="Times New Roman" panose="02020603050405020304" pitchFamily="18" charset="0"/>
              </a:rPr>
              <a:t> </a:t>
            </a:r>
            <a:r>
              <a:rPr lang="en-US" sz="3600" dirty="0" err="1">
                <a:effectLst/>
                <a:latin typeface="Calibri" panose="020F0502020204030204" pitchFamily="34" charset="0"/>
                <a:ea typeface="Calibri" panose="020F0502020204030204" pitchFamily="34" charset="0"/>
                <a:cs typeface="Times New Roman" panose="02020603050405020304" pitchFamily="18" charset="0"/>
              </a:rPr>
              <a:t>kry</a:t>
            </a:r>
            <a:r>
              <a:rPr lang="en-US" sz="3600" dirty="0">
                <a:effectLst/>
                <a:latin typeface="Calibri" panose="020F0502020204030204" pitchFamily="34" charset="0"/>
                <a:ea typeface="Calibri" panose="020F0502020204030204" pitchFamily="34" charset="0"/>
                <a:cs typeface="Times New Roman" panose="02020603050405020304" pitchFamily="18" charset="0"/>
              </a:rPr>
              <a:t>.</a:t>
            </a:r>
          </a:p>
          <a:p>
            <a:pPr algn="just">
              <a:lnSpc>
                <a:spcPct val="100000"/>
              </a:lnSpc>
              <a:spcBef>
                <a:spcPts val="0"/>
              </a:spcBef>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Bef>
                <a:spcPts val="0"/>
              </a:spcBef>
            </a:pPr>
            <a:r>
              <a:rPr lang="en-US" sz="3600" b="1" dirty="0" err="1">
                <a:effectLst/>
                <a:latin typeface="Calibri" panose="020F0502020204030204" pitchFamily="34" charset="0"/>
                <a:ea typeface="Calibri" panose="020F0502020204030204" pitchFamily="34" charset="0"/>
                <a:cs typeface="Times New Roman" panose="02020603050405020304" pitchFamily="18" charset="0"/>
              </a:rPr>
              <a:t>Australië</a:t>
            </a:r>
            <a:r>
              <a:rPr lang="en-US" sz="3600" b="1" dirty="0">
                <a:effectLst/>
                <a:latin typeface="Calibri" panose="020F0502020204030204" pitchFamily="34" charset="0"/>
                <a:ea typeface="Calibri" panose="020F0502020204030204" pitchFamily="34" charset="0"/>
                <a:cs typeface="Times New Roman" panose="02020603050405020304" pitchFamily="18" charset="0"/>
              </a:rPr>
              <a:t> DMT program-</a:t>
            </a:r>
            <a:r>
              <a:rPr lang="en-US" sz="3600" dirty="0">
                <a:effectLst/>
                <a:latin typeface="Calibri" panose="020F0502020204030204" pitchFamily="34" charset="0"/>
                <a:ea typeface="Calibri" panose="020F0502020204030204" pitchFamily="34" charset="0"/>
                <a:cs typeface="Times New Roman" panose="02020603050405020304" pitchFamily="18" charset="0"/>
              </a:rPr>
              <a:t> </a:t>
            </a:r>
            <a:r>
              <a:rPr lang="en-US" sz="3600" dirty="0" err="1">
                <a:effectLst/>
                <a:latin typeface="Calibri" panose="020F0502020204030204" pitchFamily="34" charset="0"/>
                <a:ea typeface="Calibri" panose="020F0502020204030204" pitchFamily="34" charset="0"/>
                <a:cs typeface="Times New Roman" panose="02020603050405020304" pitchFamily="18" charset="0"/>
              </a:rPr>
              <a:t>Vra</a:t>
            </a:r>
            <a:r>
              <a:rPr lang="en-US" sz="3600" dirty="0">
                <a:effectLst/>
                <a:latin typeface="Calibri" panose="020F0502020204030204" pitchFamily="34" charset="0"/>
                <a:ea typeface="Calibri" panose="020F0502020204030204" pitchFamily="34" charset="0"/>
                <a:cs typeface="Times New Roman" panose="02020603050405020304" pitchFamily="18" charset="0"/>
              </a:rPr>
              <a:t> God om Jordan &amp; Elizabeth se </a:t>
            </a:r>
            <a:r>
              <a:rPr lang="en-US" sz="3600" dirty="0" err="1">
                <a:effectLst/>
                <a:latin typeface="Calibri" panose="020F0502020204030204" pitchFamily="34" charset="0"/>
                <a:ea typeface="Calibri" panose="020F0502020204030204" pitchFamily="34" charset="0"/>
                <a:cs typeface="Times New Roman" panose="02020603050405020304" pitchFamily="18" charset="0"/>
              </a:rPr>
              <a:t>geloof</a:t>
            </a:r>
            <a:r>
              <a:rPr lang="en-US" sz="3600" dirty="0">
                <a:effectLst/>
                <a:latin typeface="Calibri" panose="020F0502020204030204" pitchFamily="34" charset="0"/>
                <a:ea typeface="Calibri" panose="020F0502020204030204" pitchFamily="34" charset="0"/>
                <a:cs typeface="Times New Roman" panose="02020603050405020304" pitchFamily="18" charset="0"/>
              </a:rPr>
              <a:t> </a:t>
            </a:r>
            <a:r>
              <a:rPr lang="en-US" sz="3600" dirty="0" err="1">
                <a:effectLst/>
                <a:latin typeface="Calibri" panose="020F0502020204030204" pitchFamily="34" charset="0"/>
                <a:ea typeface="Calibri" panose="020F0502020204030204" pitchFamily="34" charset="0"/>
                <a:cs typeface="Times New Roman" panose="02020603050405020304" pitchFamily="18" charset="0"/>
              </a:rPr>
              <a:t>te</a:t>
            </a:r>
            <a:r>
              <a:rPr lang="en-US" sz="3600" dirty="0">
                <a:effectLst/>
                <a:latin typeface="Calibri" panose="020F0502020204030204" pitchFamily="34" charset="0"/>
                <a:ea typeface="Calibri" panose="020F0502020204030204" pitchFamily="34" charset="0"/>
                <a:cs typeface="Times New Roman" panose="02020603050405020304" pitchFamily="18" charset="0"/>
              </a:rPr>
              <a:t> </a:t>
            </a:r>
            <a:r>
              <a:rPr lang="en-US" sz="3600" dirty="0" err="1">
                <a:effectLst/>
                <a:latin typeface="Calibri" panose="020F0502020204030204" pitchFamily="34" charset="0"/>
                <a:ea typeface="Calibri" panose="020F0502020204030204" pitchFamily="34" charset="0"/>
                <a:cs typeface="Times New Roman" panose="02020603050405020304" pitchFamily="18" charset="0"/>
              </a:rPr>
              <a:t>versterk</a:t>
            </a:r>
            <a:r>
              <a:rPr lang="en-US" sz="3600" dirty="0">
                <a:effectLst/>
                <a:latin typeface="Calibri" panose="020F0502020204030204" pitchFamily="34" charset="0"/>
                <a:ea typeface="Calibri" panose="020F0502020204030204" pitchFamily="34" charset="0"/>
                <a:cs typeface="Times New Roman" panose="02020603050405020304" pitchFamily="18" charset="0"/>
              </a:rPr>
              <a:t> </a:t>
            </a:r>
            <a:r>
              <a:rPr lang="en-US" sz="3600" dirty="0" err="1">
                <a:effectLst/>
                <a:latin typeface="Calibri" panose="020F0502020204030204" pitchFamily="34" charset="0"/>
                <a:ea typeface="Calibri" panose="020F0502020204030204" pitchFamily="34" charset="0"/>
                <a:cs typeface="Times New Roman" panose="02020603050405020304" pitchFamily="18" charset="0"/>
              </a:rPr>
              <a:t>en</a:t>
            </a:r>
            <a:r>
              <a:rPr lang="en-US" sz="3600" dirty="0">
                <a:effectLst/>
                <a:latin typeface="Calibri" panose="020F0502020204030204" pitchFamily="34" charset="0"/>
                <a:ea typeface="Calibri" panose="020F0502020204030204" pitchFamily="34" charset="0"/>
                <a:cs typeface="Times New Roman" panose="02020603050405020304" pitchFamily="18" charset="0"/>
              </a:rPr>
              <a:t> op </a:t>
            </a:r>
            <a:r>
              <a:rPr lang="en-US" sz="3600" dirty="0" err="1">
                <a:effectLst/>
                <a:latin typeface="Calibri" panose="020F0502020204030204" pitchFamily="34" charset="0"/>
                <a:ea typeface="Calibri" panose="020F0502020204030204" pitchFamily="34" charset="0"/>
                <a:cs typeface="Times New Roman" panose="02020603050405020304" pitchFamily="18" charset="0"/>
              </a:rPr>
              <a:t>Hom</a:t>
            </a:r>
            <a:r>
              <a:rPr lang="en-US" sz="3600" dirty="0">
                <a:effectLst/>
                <a:latin typeface="Calibri" panose="020F0502020204030204" pitchFamily="34" charset="0"/>
                <a:ea typeface="Calibri" panose="020F0502020204030204" pitchFamily="34" charset="0"/>
                <a:cs typeface="Times New Roman" panose="02020603050405020304" pitchFamily="18" charset="0"/>
              </a:rPr>
              <a:t> </a:t>
            </a:r>
            <a:r>
              <a:rPr lang="en-US" sz="3600" dirty="0" err="1">
                <a:effectLst/>
                <a:latin typeface="Calibri" panose="020F0502020204030204" pitchFamily="34" charset="0"/>
                <a:ea typeface="Calibri" panose="020F0502020204030204" pitchFamily="34" charset="0"/>
                <a:cs typeface="Times New Roman" panose="02020603050405020304" pitchFamily="18" charset="0"/>
              </a:rPr>
              <a:t>te</a:t>
            </a:r>
            <a:r>
              <a:rPr lang="en-US" sz="3600" dirty="0">
                <a:effectLst/>
                <a:latin typeface="Calibri" panose="020F0502020204030204" pitchFamily="34" charset="0"/>
                <a:ea typeface="Calibri" panose="020F0502020204030204" pitchFamily="34" charset="0"/>
                <a:cs typeface="Times New Roman" panose="02020603050405020304" pitchFamily="18" charset="0"/>
              </a:rPr>
              <a:t> </a:t>
            </a:r>
            <a:r>
              <a:rPr lang="en-US" sz="3600" dirty="0" err="1">
                <a:effectLst/>
                <a:latin typeface="Calibri" panose="020F0502020204030204" pitchFamily="34" charset="0"/>
                <a:ea typeface="Calibri" panose="020F0502020204030204" pitchFamily="34" charset="0"/>
                <a:cs typeface="Times New Roman" panose="02020603050405020304" pitchFamily="18" charset="0"/>
              </a:rPr>
              <a:t>vertrou</a:t>
            </a:r>
            <a:r>
              <a:rPr lang="en-US" sz="36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0000"/>
              </a:lnSpc>
              <a:spcBef>
                <a:spcPts val="0"/>
              </a:spcBef>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spcBef>
                <a:spcPts val="0"/>
              </a:spcBef>
            </a:pPr>
            <a:r>
              <a:rPr lang="en-US" sz="3600" b="1" dirty="0" err="1">
                <a:effectLst/>
                <a:latin typeface="Calibri" panose="020F0502020204030204" pitchFamily="34" charset="0"/>
                <a:ea typeface="Calibri" panose="020F0502020204030204" pitchFamily="34" charset="0"/>
                <a:cs typeface="Times New Roman" panose="02020603050405020304" pitchFamily="18" charset="0"/>
              </a:rPr>
              <a:t>Uitreike</a:t>
            </a:r>
            <a:r>
              <a:rPr lang="en-US" sz="3600" b="1" dirty="0">
                <a:effectLst/>
                <a:latin typeface="Calibri" panose="020F0502020204030204" pitchFamily="34" charset="0"/>
                <a:ea typeface="Calibri" panose="020F0502020204030204" pitchFamily="34" charset="0"/>
                <a:cs typeface="Times New Roman" panose="02020603050405020304" pitchFamily="18" charset="0"/>
              </a:rPr>
              <a:t> v </a:t>
            </a:r>
            <a:r>
              <a:rPr lang="en-US" sz="3600" b="1" dirty="0" err="1">
                <a:effectLst/>
                <a:latin typeface="Calibri" panose="020F0502020204030204" pitchFamily="34" charset="0"/>
                <a:ea typeface="Calibri" panose="020F0502020204030204" pitchFamily="34" charset="0"/>
                <a:cs typeface="Times New Roman" panose="02020603050405020304" pitchFamily="18" charset="0"/>
              </a:rPr>
              <a:t>Skoliere</a:t>
            </a:r>
            <a:r>
              <a:rPr lang="en-US" sz="3600" b="1" dirty="0">
                <a:effectLst/>
                <a:latin typeface="Calibri" panose="020F0502020204030204" pitchFamily="34" charset="0"/>
                <a:ea typeface="Calibri" panose="020F0502020204030204" pitchFamily="34" charset="0"/>
                <a:cs typeface="Times New Roman" panose="02020603050405020304" pitchFamily="18" charset="0"/>
              </a:rPr>
              <a:t>-</a:t>
            </a:r>
            <a:r>
              <a:rPr lang="en-US" sz="3600" dirty="0">
                <a:effectLst/>
                <a:latin typeface="Calibri" panose="020F0502020204030204" pitchFamily="34" charset="0"/>
                <a:ea typeface="Calibri" panose="020F0502020204030204" pitchFamily="34" charset="0"/>
                <a:cs typeface="Times New Roman" panose="02020603050405020304" pitchFamily="18" charset="0"/>
              </a:rPr>
              <a:t> Bid </a:t>
            </a:r>
            <a:r>
              <a:rPr lang="en-US" sz="3600" dirty="0" err="1">
                <a:effectLst/>
                <a:latin typeface="Calibri" panose="020F0502020204030204" pitchFamily="34" charset="0"/>
                <a:ea typeface="Calibri" panose="020F0502020204030204" pitchFamily="34" charset="0"/>
                <a:cs typeface="Times New Roman" panose="02020603050405020304" pitchFamily="18" charset="0"/>
              </a:rPr>
              <a:t>dat</a:t>
            </a:r>
            <a:r>
              <a:rPr lang="en-US" sz="3600" dirty="0">
                <a:effectLst/>
                <a:latin typeface="Calibri" panose="020F0502020204030204" pitchFamily="34" charset="0"/>
                <a:ea typeface="Calibri" panose="020F0502020204030204" pitchFamily="34" charset="0"/>
                <a:cs typeface="Times New Roman" panose="02020603050405020304" pitchFamily="18" charset="0"/>
              </a:rPr>
              <a:t> </a:t>
            </a:r>
            <a:r>
              <a:rPr lang="en-US" sz="3600" dirty="0" err="1">
                <a:effectLst/>
                <a:latin typeface="Calibri" panose="020F0502020204030204" pitchFamily="34" charset="0"/>
                <a:ea typeface="Calibri" panose="020F0502020204030204" pitchFamily="34" charset="0"/>
                <a:cs typeface="Times New Roman" panose="02020603050405020304" pitchFamily="18" charset="0"/>
              </a:rPr>
              <a:t>studente</a:t>
            </a:r>
            <a:r>
              <a:rPr lang="en-US" sz="3600" dirty="0">
                <a:effectLst/>
                <a:latin typeface="Calibri" panose="020F0502020204030204" pitchFamily="34" charset="0"/>
                <a:ea typeface="Calibri" panose="020F0502020204030204" pitchFamily="34" charset="0"/>
                <a:cs typeface="Times New Roman" panose="02020603050405020304" pitchFamily="18" charset="0"/>
              </a:rPr>
              <a:t> </a:t>
            </a:r>
            <a:r>
              <a:rPr lang="en-US" sz="3600" dirty="0" err="1">
                <a:effectLst/>
                <a:latin typeface="Calibri" panose="020F0502020204030204" pitchFamily="34" charset="0"/>
                <a:ea typeface="Calibri" panose="020F0502020204030204" pitchFamily="34" charset="0"/>
                <a:cs typeface="Times New Roman" panose="02020603050405020304" pitchFamily="18" charset="0"/>
              </a:rPr>
              <a:t>uitreike</a:t>
            </a:r>
            <a:r>
              <a:rPr lang="en-US" sz="3600" dirty="0">
                <a:effectLst/>
                <a:latin typeface="Calibri" panose="020F0502020204030204" pitchFamily="34" charset="0"/>
                <a:ea typeface="Calibri" panose="020F0502020204030204" pitchFamily="34" charset="0"/>
                <a:cs typeface="Times New Roman" panose="02020603050405020304" pitchFamily="18" charset="0"/>
              </a:rPr>
              <a:t> as 'n </a:t>
            </a:r>
            <a:r>
              <a:rPr lang="en-US" sz="3600" dirty="0" err="1">
                <a:effectLst/>
                <a:latin typeface="Calibri" panose="020F0502020204030204" pitchFamily="34" charset="0"/>
                <a:ea typeface="Calibri" panose="020F0502020204030204" pitchFamily="34" charset="0"/>
                <a:cs typeface="Times New Roman" panose="02020603050405020304" pitchFamily="18" charset="0"/>
              </a:rPr>
              <a:t>lewensstyl</a:t>
            </a:r>
            <a:r>
              <a:rPr lang="en-US" sz="3600" dirty="0">
                <a:effectLst/>
                <a:latin typeface="Calibri" panose="020F0502020204030204" pitchFamily="34" charset="0"/>
                <a:ea typeface="Calibri" panose="020F0502020204030204" pitchFamily="34" charset="0"/>
                <a:cs typeface="Times New Roman" panose="02020603050405020304" pitchFamily="18" charset="0"/>
              </a:rPr>
              <a:t> </a:t>
            </a:r>
            <a:r>
              <a:rPr lang="en-US" sz="3600" dirty="0" err="1">
                <a:effectLst/>
                <a:latin typeface="Calibri" panose="020F0502020204030204" pitchFamily="34" charset="0"/>
                <a:ea typeface="Calibri" panose="020F0502020204030204" pitchFamily="34" charset="0"/>
                <a:cs typeface="Times New Roman" panose="02020603050405020304" pitchFamily="18" charset="0"/>
              </a:rPr>
              <a:t>sal</a:t>
            </a:r>
            <a:r>
              <a:rPr lang="en-US" sz="3600" dirty="0">
                <a:effectLst/>
                <a:latin typeface="Calibri" panose="020F0502020204030204" pitchFamily="34" charset="0"/>
                <a:ea typeface="Calibri" panose="020F0502020204030204" pitchFamily="34" charset="0"/>
                <a:cs typeface="Times New Roman" panose="02020603050405020304" pitchFamily="18" charset="0"/>
              </a:rPr>
              <a:t> </a:t>
            </a:r>
            <a:r>
              <a:rPr lang="en-US" sz="3600" dirty="0" err="1">
                <a:effectLst/>
                <a:latin typeface="Calibri" panose="020F0502020204030204" pitchFamily="34" charset="0"/>
                <a:ea typeface="Calibri" panose="020F0502020204030204" pitchFamily="34" charset="0"/>
                <a:cs typeface="Times New Roman" panose="02020603050405020304" pitchFamily="18" charset="0"/>
              </a:rPr>
              <a:t>aanneem</a:t>
            </a:r>
            <a:r>
              <a:rPr lang="en-US" sz="3600" dirty="0">
                <a:effectLst/>
                <a:latin typeface="Calibri" panose="020F0502020204030204" pitchFamily="34" charset="0"/>
                <a:ea typeface="Calibri" panose="020F0502020204030204" pitchFamily="34" charset="0"/>
                <a:cs typeface="Times New Roman" panose="02020603050405020304" pitchFamily="18" charset="0"/>
              </a:rPr>
              <a:t> - om </a:t>
            </a:r>
            <a:r>
              <a:rPr lang="en-US" sz="3600" dirty="0" err="1">
                <a:effectLst/>
                <a:latin typeface="Calibri" panose="020F0502020204030204" pitchFamily="34" charset="0"/>
                <a:ea typeface="Calibri" panose="020F0502020204030204" pitchFamily="34" charset="0"/>
                <a:cs typeface="Times New Roman" panose="02020603050405020304" pitchFamily="18" charset="0"/>
              </a:rPr>
              <a:t>te</a:t>
            </a:r>
            <a:r>
              <a:rPr lang="en-US" sz="3600" dirty="0">
                <a:effectLst/>
                <a:latin typeface="Calibri" panose="020F0502020204030204" pitchFamily="34" charset="0"/>
                <a:ea typeface="Calibri" panose="020F0502020204030204" pitchFamily="34" charset="0"/>
                <a:cs typeface="Times New Roman" panose="02020603050405020304" pitchFamily="18" charset="0"/>
              </a:rPr>
              <a:t> </a:t>
            </a:r>
            <a:r>
              <a:rPr lang="en-US" sz="3600" dirty="0" err="1">
                <a:effectLst/>
                <a:latin typeface="Calibri" panose="020F0502020204030204" pitchFamily="34" charset="0"/>
                <a:ea typeface="Calibri" panose="020F0502020204030204" pitchFamily="34" charset="0"/>
                <a:cs typeface="Times New Roman" panose="02020603050405020304" pitchFamily="18" charset="0"/>
              </a:rPr>
              <a:t>getuig</a:t>
            </a:r>
            <a:r>
              <a:rPr lang="en-US" sz="3600" dirty="0">
                <a:effectLst/>
                <a:latin typeface="Calibri" panose="020F0502020204030204" pitchFamily="34" charset="0"/>
                <a:ea typeface="Calibri" panose="020F0502020204030204" pitchFamily="34" charset="0"/>
                <a:cs typeface="Times New Roman" panose="02020603050405020304" pitchFamily="18" charset="0"/>
              </a:rPr>
              <a:t>, </a:t>
            </a:r>
            <a:r>
              <a:rPr lang="en-US" sz="3600" dirty="0" err="1">
                <a:effectLst/>
                <a:latin typeface="Calibri" panose="020F0502020204030204" pitchFamily="34" charset="0"/>
                <a:ea typeface="Calibri" panose="020F0502020204030204" pitchFamily="34" charset="0"/>
                <a:cs typeface="Times New Roman" panose="02020603050405020304" pitchFamily="18" charset="0"/>
              </a:rPr>
              <a:t>opgelei</a:t>
            </a:r>
            <a:r>
              <a:rPr lang="en-US" sz="3600" dirty="0">
                <a:effectLst/>
                <a:latin typeface="Calibri" panose="020F0502020204030204" pitchFamily="34" charset="0"/>
                <a:ea typeface="Calibri" panose="020F0502020204030204" pitchFamily="34" charset="0"/>
                <a:cs typeface="Times New Roman" panose="02020603050405020304" pitchFamily="18" charset="0"/>
              </a:rPr>
              <a:t> </a:t>
            </a:r>
            <a:r>
              <a:rPr lang="en-US" sz="3600" dirty="0" err="1">
                <a:effectLst/>
                <a:latin typeface="Calibri" panose="020F0502020204030204" pitchFamily="34" charset="0"/>
                <a:ea typeface="Calibri" panose="020F0502020204030204" pitchFamily="34" charset="0"/>
                <a:cs typeface="Times New Roman" panose="02020603050405020304" pitchFamily="18" charset="0"/>
              </a:rPr>
              <a:t>sal</a:t>
            </a:r>
            <a:r>
              <a:rPr lang="en-US" sz="3600" dirty="0">
                <a:effectLst/>
                <a:latin typeface="Calibri" panose="020F0502020204030204" pitchFamily="34" charset="0"/>
                <a:ea typeface="Calibri" panose="020F0502020204030204" pitchFamily="34" charset="0"/>
                <a:cs typeface="Times New Roman" panose="02020603050405020304" pitchFamily="18" charset="0"/>
              </a:rPr>
              <a:t> word as </a:t>
            </a:r>
            <a:r>
              <a:rPr lang="en-US" sz="3600" dirty="0" err="1">
                <a:effectLst/>
                <a:latin typeface="Calibri" panose="020F0502020204030204" pitchFamily="34" charset="0"/>
                <a:ea typeface="Calibri" panose="020F0502020204030204" pitchFamily="34" charset="0"/>
                <a:cs typeface="Times New Roman" panose="02020603050405020304" pitchFamily="18" charset="0"/>
              </a:rPr>
              <a:t>gebeds</a:t>
            </a:r>
            <a:r>
              <a:rPr lang="en-US" sz="3600" dirty="0">
                <a:effectLst/>
                <a:latin typeface="Calibri" panose="020F0502020204030204" pitchFamily="34" charset="0"/>
                <a:ea typeface="Calibri" panose="020F0502020204030204" pitchFamily="34" charset="0"/>
                <a:cs typeface="Times New Roman" panose="02020603050405020304" pitchFamily="18" charset="0"/>
              </a:rPr>
              <a:t>-warriors om die </a:t>
            </a:r>
            <a:r>
              <a:rPr lang="en-US" sz="3600" dirty="0" err="1">
                <a:effectLst/>
                <a:latin typeface="Calibri" panose="020F0502020204030204" pitchFamily="34" charset="0"/>
                <a:ea typeface="Calibri" panose="020F0502020204030204" pitchFamily="34" charset="0"/>
                <a:cs typeface="Times New Roman" panose="02020603050405020304" pitchFamily="18" charset="0"/>
              </a:rPr>
              <a:t>geestelike</a:t>
            </a:r>
            <a:r>
              <a:rPr lang="en-US" sz="3600" dirty="0">
                <a:effectLst/>
                <a:latin typeface="Calibri" panose="020F0502020204030204" pitchFamily="34" charset="0"/>
                <a:ea typeface="Calibri" panose="020F0502020204030204" pitchFamily="34" charset="0"/>
                <a:cs typeface="Times New Roman" panose="02020603050405020304" pitchFamily="18" charset="0"/>
              </a:rPr>
              <a:t> </a:t>
            </a:r>
            <a:r>
              <a:rPr lang="en-US" sz="3600" dirty="0" err="1">
                <a:effectLst/>
                <a:latin typeface="Calibri" panose="020F0502020204030204" pitchFamily="34" charset="0"/>
                <a:ea typeface="Calibri" panose="020F0502020204030204" pitchFamily="34" charset="0"/>
                <a:cs typeface="Times New Roman" panose="02020603050405020304" pitchFamily="18" charset="0"/>
              </a:rPr>
              <a:t>stryd</a:t>
            </a:r>
            <a:r>
              <a:rPr lang="en-US" sz="3600" dirty="0">
                <a:effectLst/>
                <a:latin typeface="Calibri" panose="020F0502020204030204" pitchFamily="34" charset="0"/>
                <a:ea typeface="Calibri" panose="020F0502020204030204" pitchFamily="34" charset="0"/>
                <a:cs typeface="Times New Roman" panose="02020603050405020304" pitchFamily="18" charset="0"/>
              </a:rPr>
              <a:t> </a:t>
            </a:r>
            <a:r>
              <a:rPr lang="en-US" sz="3600" dirty="0" err="1">
                <a:effectLst/>
                <a:latin typeface="Calibri" panose="020F0502020204030204" pitchFamily="34" charset="0"/>
                <a:ea typeface="Calibri" panose="020F0502020204030204" pitchFamily="34" charset="0"/>
                <a:cs typeface="Times New Roman" panose="02020603050405020304" pitchFamily="18" charset="0"/>
              </a:rPr>
              <a:t>te</a:t>
            </a:r>
            <a:r>
              <a:rPr lang="en-US" sz="3600" dirty="0">
                <a:effectLst/>
                <a:latin typeface="Calibri" panose="020F0502020204030204" pitchFamily="34" charset="0"/>
                <a:ea typeface="Calibri" panose="020F0502020204030204" pitchFamily="34" charset="0"/>
                <a:cs typeface="Times New Roman" panose="02020603050405020304" pitchFamily="18" charset="0"/>
              </a:rPr>
              <a:t> </a:t>
            </a:r>
            <a:r>
              <a:rPr lang="en-US" sz="3600" dirty="0" err="1">
                <a:effectLst/>
                <a:latin typeface="Calibri" panose="020F0502020204030204" pitchFamily="34" charset="0"/>
                <a:ea typeface="Calibri" panose="020F0502020204030204" pitchFamily="34" charset="0"/>
                <a:cs typeface="Times New Roman" panose="02020603050405020304" pitchFamily="18" charset="0"/>
              </a:rPr>
              <a:t>stry</a:t>
            </a:r>
            <a:r>
              <a:rPr lang="en-US" sz="3600" dirty="0">
                <a:effectLst/>
                <a:latin typeface="Calibri" panose="020F0502020204030204" pitchFamily="34" charset="0"/>
                <a:ea typeface="Calibri" panose="020F0502020204030204" pitchFamily="34" charset="0"/>
                <a:cs typeface="Times New Roman" panose="02020603050405020304" pitchFamily="18" charset="0"/>
              </a:rPr>
              <a:t> </a:t>
            </a:r>
            <a:r>
              <a:rPr lang="en-US" sz="3600" dirty="0" err="1">
                <a:effectLst/>
                <a:latin typeface="Calibri" panose="020F0502020204030204" pitchFamily="34" charset="0"/>
                <a:ea typeface="Calibri" panose="020F0502020204030204" pitchFamily="34" charset="0"/>
                <a:cs typeface="Times New Roman" panose="02020603050405020304" pitchFamily="18" charset="0"/>
              </a:rPr>
              <a:t>en</a:t>
            </a:r>
            <a:r>
              <a:rPr lang="en-US" sz="3600" dirty="0">
                <a:effectLst/>
                <a:latin typeface="Calibri" panose="020F0502020204030204" pitchFamily="34" charset="0"/>
                <a:ea typeface="Calibri" panose="020F0502020204030204" pitchFamily="34" charset="0"/>
                <a:cs typeface="Times New Roman" panose="02020603050405020304" pitchFamily="18" charset="0"/>
              </a:rPr>
              <a:t> </a:t>
            </a:r>
            <a:r>
              <a:rPr lang="en-US" sz="3600" dirty="0" err="1">
                <a:effectLst/>
                <a:latin typeface="Calibri" panose="020F0502020204030204" pitchFamily="34" charset="0"/>
                <a:ea typeface="Calibri" panose="020F0502020204030204" pitchFamily="34" charset="0"/>
                <a:cs typeface="Times New Roman" panose="02020603050405020304" pitchFamily="18" charset="0"/>
              </a:rPr>
              <a:t>ook</a:t>
            </a:r>
            <a:r>
              <a:rPr lang="en-US" sz="3600" dirty="0">
                <a:effectLst/>
                <a:latin typeface="Calibri" panose="020F0502020204030204" pitchFamily="34" charset="0"/>
                <a:ea typeface="Calibri" panose="020F0502020204030204" pitchFamily="34" charset="0"/>
                <a:cs typeface="Times New Roman" panose="02020603050405020304" pitchFamily="18" charset="0"/>
              </a:rPr>
              <a:t> om ‘n </a:t>
            </a:r>
            <a:r>
              <a:rPr lang="en-US" sz="3600" dirty="0" err="1">
                <a:effectLst/>
                <a:latin typeface="Calibri" panose="020F0502020204030204" pitchFamily="34" charset="0"/>
                <a:ea typeface="Calibri" panose="020F0502020204030204" pitchFamily="34" charset="0"/>
                <a:cs typeface="Times New Roman" panose="02020603050405020304" pitchFamily="18" charset="0"/>
              </a:rPr>
              <a:t>helpende</a:t>
            </a:r>
            <a:r>
              <a:rPr lang="en-US" sz="3600" dirty="0">
                <a:effectLst/>
                <a:latin typeface="Calibri" panose="020F0502020204030204" pitchFamily="34" charset="0"/>
                <a:ea typeface="Calibri" panose="020F0502020204030204" pitchFamily="34" charset="0"/>
                <a:cs typeface="Times New Roman" panose="02020603050405020304" pitchFamily="18" charset="0"/>
              </a:rPr>
              <a:t> hand </a:t>
            </a:r>
            <a:r>
              <a:rPr lang="en-US" sz="3600" dirty="0" err="1">
                <a:effectLst/>
                <a:latin typeface="Calibri" panose="020F0502020204030204" pitchFamily="34" charset="0"/>
                <a:ea typeface="Calibri" panose="020F0502020204030204" pitchFamily="34" charset="0"/>
                <a:cs typeface="Times New Roman" panose="02020603050405020304" pitchFamily="18" charset="0"/>
              </a:rPr>
              <a:t>te</a:t>
            </a:r>
            <a:r>
              <a:rPr lang="en-US" sz="3600" dirty="0">
                <a:effectLst/>
                <a:latin typeface="Calibri" panose="020F0502020204030204" pitchFamily="34" charset="0"/>
                <a:ea typeface="Calibri" panose="020F0502020204030204" pitchFamily="34" charset="0"/>
                <a:cs typeface="Times New Roman" panose="02020603050405020304" pitchFamily="18" charset="0"/>
              </a:rPr>
              <a:t> gee in die </a:t>
            </a:r>
            <a:r>
              <a:rPr lang="en-US" sz="3600" dirty="0" err="1">
                <a:effectLst/>
                <a:latin typeface="Calibri" panose="020F0502020204030204" pitchFamily="34" charset="0"/>
                <a:ea typeface="Calibri" panose="020F0502020204030204" pitchFamily="34" charset="0"/>
                <a:cs typeface="Times New Roman" panose="02020603050405020304" pitchFamily="18" charset="0"/>
              </a:rPr>
              <a:t>gebied</a:t>
            </a:r>
            <a:r>
              <a:rPr lang="en-US" sz="3600" dirty="0">
                <a:effectLst/>
                <a:latin typeface="Calibri" panose="020F0502020204030204" pitchFamily="34" charset="0"/>
                <a:ea typeface="Calibri" panose="020F0502020204030204" pitchFamily="34" charset="0"/>
                <a:cs typeface="Times New Roman" panose="02020603050405020304" pitchFamily="18" charset="0"/>
              </a:rPr>
              <a:t> </a:t>
            </a:r>
            <a:r>
              <a:rPr lang="en-US" sz="3600" dirty="0" err="1">
                <a:effectLst/>
                <a:latin typeface="Calibri" panose="020F0502020204030204" pitchFamily="34" charset="0"/>
                <a:ea typeface="Calibri" panose="020F0502020204030204" pitchFamily="34" charset="0"/>
                <a:cs typeface="Times New Roman" panose="02020603050405020304" pitchFamily="18" charset="0"/>
              </a:rPr>
              <a:t>waar</a:t>
            </a:r>
            <a:r>
              <a:rPr lang="en-US" sz="3600" dirty="0">
                <a:effectLst/>
                <a:latin typeface="Calibri" panose="020F0502020204030204" pitchFamily="34" charset="0"/>
                <a:ea typeface="Calibri" panose="020F0502020204030204" pitchFamily="34" charset="0"/>
                <a:cs typeface="Times New Roman" panose="02020603050405020304" pitchFamily="18" charset="0"/>
              </a:rPr>
              <a:t> </a:t>
            </a:r>
            <a:r>
              <a:rPr lang="en-US" sz="3600" dirty="0" err="1">
                <a:effectLst/>
                <a:latin typeface="Calibri" panose="020F0502020204030204" pitchFamily="34" charset="0"/>
                <a:ea typeface="Calibri" panose="020F0502020204030204" pitchFamily="34" charset="0"/>
                <a:cs typeface="Times New Roman" panose="02020603050405020304" pitchFamily="18" charset="0"/>
              </a:rPr>
              <a:t>hulle</a:t>
            </a:r>
            <a:r>
              <a:rPr lang="en-US" sz="3600" dirty="0">
                <a:effectLst/>
                <a:latin typeface="Calibri" panose="020F0502020204030204" pitchFamily="34" charset="0"/>
                <a:ea typeface="Calibri" panose="020F0502020204030204" pitchFamily="34" charset="0"/>
                <a:cs typeface="Times New Roman" panose="02020603050405020304" pitchFamily="18" charset="0"/>
              </a:rPr>
              <a:t> </a:t>
            </a:r>
            <a:r>
              <a:rPr lang="en-US" sz="3600" dirty="0" err="1">
                <a:effectLst/>
                <a:latin typeface="Calibri" panose="020F0502020204030204" pitchFamily="34" charset="0"/>
                <a:ea typeface="Calibri" panose="020F0502020204030204" pitchFamily="34" charset="0"/>
                <a:cs typeface="Times New Roman" panose="02020603050405020304" pitchFamily="18" charset="0"/>
              </a:rPr>
              <a:t>dien</a:t>
            </a:r>
            <a:r>
              <a:rPr lang="en-US" sz="3600" dirty="0">
                <a:effectLst/>
                <a:latin typeface="Calibri" panose="020F0502020204030204" pitchFamily="34" charset="0"/>
                <a:ea typeface="Calibri" panose="020F0502020204030204" pitchFamily="34" charset="0"/>
                <a:cs typeface="Times New Roman" panose="02020603050405020304" pitchFamily="18" charset="0"/>
              </a:rPr>
              <a:t>.</a:t>
            </a:r>
          </a:p>
          <a:p>
            <a:endParaRPr lang="en-US" sz="3000" dirty="0"/>
          </a:p>
        </p:txBody>
      </p:sp>
    </p:spTree>
    <p:extLst>
      <p:ext uri="{BB962C8B-B14F-4D97-AF65-F5344CB8AC3E}">
        <p14:creationId xmlns:p14="http://schemas.microsoft.com/office/powerpoint/2010/main" val="134669110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12192000" cy="1470025"/>
          </a:xfrm>
        </p:spPr>
        <p:txBody>
          <a:bodyPr>
            <a:norm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7200" b="1" i="0" u="none" strike="noStrike" kern="0" cap="none" spc="0" normalizeH="0" baseline="0" noProof="0" dirty="0">
                <a:ln>
                  <a:noFill/>
                </a:ln>
                <a:effectLst/>
                <a:uLnTx/>
                <a:uFillTx/>
                <a:latin typeface="+mn-lt"/>
                <a:ea typeface="+mj-ea"/>
                <a:cs typeface="+mj-cs"/>
              </a:rPr>
              <a:t>S239   WORSHIP YOU</a:t>
            </a:r>
          </a:p>
        </p:txBody>
      </p:sp>
      <p:sp>
        <p:nvSpPr>
          <p:cNvPr id="3" name="Subtitle 2"/>
          <p:cNvSpPr>
            <a:spLocks noGrp="1"/>
          </p:cNvSpPr>
          <p:nvPr>
            <p:ph type="subTitle" idx="1"/>
          </p:nvPr>
        </p:nvSpPr>
        <p:spPr>
          <a:xfrm>
            <a:off x="0" y="2064774"/>
            <a:ext cx="12192000" cy="4793225"/>
          </a:xfrm>
        </p:spPr>
        <p:txBody>
          <a:bodyPr>
            <a:normAutofit/>
          </a:bodyPr>
          <a:lstStyle/>
          <a:p>
            <a:r>
              <a:rPr lang="af-ZA" sz="6000" dirty="0"/>
              <a:t>I worship You, Almighty God</a:t>
            </a:r>
            <a:br>
              <a:rPr lang="af-ZA" sz="6000" dirty="0"/>
            </a:br>
            <a:r>
              <a:rPr lang="af-ZA" sz="6000" dirty="0"/>
              <a:t>There is none like You</a:t>
            </a:r>
            <a:br>
              <a:rPr lang="af-ZA" sz="6000" dirty="0"/>
            </a:br>
            <a:r>
              <a:rPr lang="af-ZA" sz="6000" dirty="0"/>
              <a:t>I worship You, o Prince of Peace</a:t>
            </a:r>
            <a:br>
              <a:rPr lang="af-ZA" sz="6000" dirty="0"/>
            </a:br>
            <a:r>
              <a:rPr lang="af-ZA" sz="6000" dirty="0"/>
              <a:t>That is what I love to do</a:t>
            </a:r>
            <a:endParaRPr lang="nl-NL" sz="60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8000"/>
          </a:xfrm>
        </p:spPr>
        <p:txBody>
          <a:bodyPr>
            <a:normAutofit/>
          </a:bodyPr>
          <a:lstStyle/>
          <a:p>
            <a:pPr algn="ctr"/>
            <a:r>
              <a:rPr lang="af-ZA" sz="6000" dirty="0">
                <a:latin typeface="+mn-lt"/>
              </a:rPr>
              <a:t>I give You praise</a:t>
            </a:r>
            <a:br>
              <a:rPr lang="af-ZA" sz="6000" dirty="0">
                <a:latin typeface="+mn-lt"/>
              </a:rPr>
            </a:br>
            <a:r>
              <a:rPr lang="af-ZA" sz="6000" dirty="0">
                <a:latin typeface="+mn-lt"/>
              </a:rPr>
              <a:t>For You are my righteousness</a:t>
            </a:r>
            <a:endParaRPr lang="en-US" sz="6000" dirty="0">
              <a:latin typeface="+mn-lt"/>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777811-1FB5-DECD-3A78-86C59250FF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E486EC-4159-DEC4-B9FB-37B976A27D06}"/>
              </a:ext>
            </a:extLst>
          </p:cNvPr>
          <p:cNvSpPr>
            <a:spLocks noGrp="1"/>
          </p:cNvSpPr>
          <p:nvPr>
            <p:ph type="title"/>
          </p:nvPr>
        </p:nvSpPr>
        <p:spPr>
          <a:xfrm>
            <a:off x="0" y="0"/>
            <a:ext cx="12192000" cy="6858000"/>
          </a:xfrm>
        </p:spPr>
        <p:txBody>
          <a:bodyPr>
            <a:normAutofit/>
          </a:bodyPr>
          <a:lstStyle/>
          <a:p>
            <a:pPr algn="ctr"/>
            <a:r>
              <a:rPr lang="af-ZA" sz="6000" dirty="0">
                <a:latin typeface="+mn-lt"/>
              </a:rPr>
              <a:t>I worship You, Almighty God</a:t>
            </a:r>
            <a:br>
              <a:rPr lang="af-ZA" sz="6000" dirty="0">
                <a:latin typeface="+mn-lt"/>
              </a:rPr>
            </a:br>
            <a:r>
              <a:rPr lang="af-ZA" sz="6000" dirty="0">
                <a:latin typeface="+mn-lt"/>
              </a:rPr>
              <a:t>There is none like You</a:t>
            </a:r>
            <a:br>
              <a:rPr lang="af-ZA" sz="6000" dirty="0">
                <a:latin typeface="+mn-lt"/>
              </a:rPr>
            </a:br>
            <a:r>
              <a:rPr lang="af-ZA" sz="6000" dirty="0">
                <a:latin typeface="+mn-lt"/>
              </a:rPr>
              <a:t>I worship You, o Prince of Peace</a:t>
            </a:r>
            <a:br>
              <a:rPr lang="af-ZA" sz="6000" dirty="0">
                <a:latin typeface="+mn-lt"/>
              </a:rPr>
            </a:br>
            <a:r>
              <a:rPr lang="af-ZA" sz="6000" dirty="0">
                <a:latin typeface="+mn-lt"/>
              </a:rPr>
              <a:t>That is what I love to do</a:t>
            </a:r>
            <a:br>
              <a:rPr lang="nl-NL" sz="6000" dirty="0"/>
            </a:br>
            <a:r>
              <a:rPr lang="af-ZA" sz="6000" dirty="0">
                <a:latin typeface="+mn-lt"/>
              </a:rPr>
              <a:t>I give You praise</a:t>
            </a:r>
            <a:br>
              <a:rPr lang="af-ZA" sz="6000" dirty="0">
                <a:latin typeface="+mn-lt"/>
              </a:rPr>
            </a:br>
            <a:r>
              <a:rPr lang="af-ZA" sz="6000" dirty="0">
                <a:latin typeface="+mn-lt"/>
              </a:rPr>
              <a:t>For You are my righteousness</a:t>
            </a:r>
            <a:endParaRPr lang="en-US" sz="6000" dirty="0">
              <a:latin typeface="+mn-lt"/>
            </a:endParaRPr>
          </a:p>
        </p:txBody>
      </p:sp>
    </p:spTree>
    <p:extLst>
      <p:ext uri="{BB962C8B-B14F-4D97-AF65-F5344CB8AC3E}">
        <p14:creationId xmlns:p14="http://schemas.microsoft.com/office/powerpoint/2010/main" val="292476195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E4CFB7-2FE8-7968-CC3C-C0A8F5773A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E76F77-AF0E-B29D-4598-C04DCA02D056}"/>
              </a:ext>
            </a:extLst>
          </p:cNvPr>
          <p:cNvSpPr>
            <a:spLocks noGrp="1"/>
          </p:cNvSpPr>
          <p:nvPr>
            <p:ph type="title"/>
          </p:nvPr>
        </p:nvSpPr>
        <p:spPr>
          <a:xfrm>
            <a:off x="0" y="0"/>
            <a:ext cx="12192000" cy="6858000"/>
          </a:xfrm>
        </p:spPr>
        <p:txBody>
          <a:bodyPr>
            <a:normAutofit/>
          </a:bodyPr>
          <a:lstStyle/>
          <a:p>
            <a:pPr algn="ctr"/>
            <a:r>
              <a:rPr lang="en-US" sz="6000" dirty="0">
                <a:latin typeface="+mn-lt"/>
              </a:rPr>
              <a:t>I worship You, Almighty God</a:t>
            </a:r>
            <a:br>
              <a:rPr lang="en-US" sz="6000" dirty="0">
                <a:latin typeface="+mn-lt"/>
              </a:rPr>
            </a:br>
            <a:r>
              <a:rPr lang="en-US" sz="6000" dirty="0">
                <a:latin typeface="+mn-lt"/>
              </a:rPr>
              <a:t>There is none like You</a:t>
            </a:r>
            <a:br>
              <a:rPr lang="en-US" sz="6000" dirty="0">
                <a:latin typeface="+mn-lt"/>
              </a:rPr>
            </a:br>
            <a:r>
              <a:rPr lang="en-US" sz="6000" dirty="0">
                <a:latin typeface="+mn-lt"/>
              </a:rPr>
              <a:t>There is none like You</a:t>
            </a:r>
            <a:br>
              <a:rPr lang="en-US" sz="6000" dirty="0">
                <a:latin typeface="+mn-lt"/>
              </a:rPr>
            </a:br>
            <a:r>
              <a:rPr lang="en-US" sz="6000" dirty="0">
                <a:latin typeface="+mn-lt"/>
              </a:rPr>
              <a:t>There is none like You</a:t>
            </a:r>
          </a:p>
        </p:txBody>
      </p:sp>
    </p:spTree>
    <p:extLst>
      <p:ext uri="{BB962C8B-B14F-4D97-AF65-F5344CB8AC3E}">
        <p14:creationId xmlns:p14="http://schemas.microsoft.com/office/powerpoint/2010/main" val="182767007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12192000" cy="6858000"/>
          </a:xfrm>
        </p:spPr>
        <p:txBody>
          <a:bodyPr/>
          <a:lstStyle/>
          <a:p>
            <a:r>
              <a:rPr lang="af-ZA" b="1" u="sng" dirty="0"/>
              <a:t>Luk. 9:28-38</a:t>
            </a:r>
            <a:br>
              <a:rPr lang="af-ZA" b="1" u="sng" dirty="0"/>
            </a:br>
            <a:br>
              <a:rPr lang="af-ZA" b="1" u="sng" dirty="0"/>
            </a:br>
            <a:r>
              <a:rPr lang="af-ZA" b="1" dirty="0"/>
              <a:t>Kan jy Jesus sien vir wie Hy werklik is?</a:t>
            </a:r>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12192000" cy="6858000"/>
          </a:xfrm>
        </p:spPr>
        <p:txBody>
          <a:bodyPr/>
          <a:lstStyle/>
          <a:p>
            <a:r>
              <a:rPr lang="af-ZA" b="1" dirty="0">
                <a:solidFill>
                  <a:srgbClr val="00B050"/>
                </a:solidFill>
              </a:rPr>
              <a:t>Matt. 26:41</a:t>
            </a:r>
            <a:br>
              <a:rPr lang="af-ZA" b="1" dirty="0"/>
            </a:br>
            <a:r>
              <a:rPr lang="af-ZA" i="1" dirty="0"/>
              <a:t>“Waak en bid, sodat julle nie in versoeking kom nie. Die gees is gewillig, maar die vlees is swak.”</a:t>
            </a:r>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8000"/>
          </a:xfrm>
        </p:spPr>
        <p:txBody>
          <a:bodyPr>
            <a:normAutofit/>
          </a:bodyPr>
          <a:lstStyle/>
          <a:p>
            <a:r>
              <a:rPr lang="en-ZA" sz="6000" dirty="0"/>
              <a:t>Hy is </a:t>
            </a:r>
            <a:r>
              <a:rPr lang="en-ZA" sz="6000" dirty="0" err="1"/>
              <a:t>ewig</a:t>
            </a:r>
            <a:r>
              <a:rPr lang="en-ZA" sz="6000" dirty="0"/>
              <a:t> Koning </a:t>
            </a:r>
            <a:br>
              <a:rPr lang="en-ZA" sz="6000" dirty="0"/>
            </a:br>
            <a:r>
              <a:rPr lang="en-ZA" sz="6000" dirty="0"/>
              <a:t>In die </a:t>
            </a:r>
            <a:r>
              <a:rPr lang="en-ZA" sz="6000" dirty="0" err="1"/>
              <a:t>hemel</a:t>
            </a:r>
            <a:r>
              <a:rPr lang="en-ZA" sz="6000" dirty="0"/>
              <a:t> en op </a:t>
            </a:r>
            <a:r>
              <a:rPr lang="en-ZA" sz="6000" dirty="0" err="1"/>
              <a:t>aarde</a:t>
            </a:r>
            <a:br>
              <a:rPr lang="en-ZA" sz="6000" dirty="0"/>
            </a:br>
            <a:r>
              <a:rPr lang="en-ZA" sz="6000" dirty="0"/>
              <a:t>Die </a:t>
            </a:r>
            <a:r>
              <a:rPr lang="en-ZA" sz="6000" dirty="0" err="1"/>
              <a:t>volke</a:t>
            </a:r>
            <a:r>
              <a:rPr lang="en-ZA" sz="6000" dirty="0"/>
              <a:t> </a:t>
            </a:r>
            <a:r>
              <a:rPr lang="en-ZA" sz="6000" dirty="0" err="1"/>
              <a:t>kniel</a:t>
            </a:r>
            <a:r>
              <a:rPr lang="en-ZA" sz="6000" dirty="0"/>
              <a:t>, die </a:t>
            </a:r>
            <a:r>
              <a:rPr lang="en-ZA" sz="6000" dirty="0" err="1"/>
              <a:t>nasies</a:t>
            </a:r>
            <a:r>
              <a:rPr lang="en-ZA" sz="6000" dirty="0"/>
              <a:t> </a:t>
            </a:r>
            <a:r>
              <a:rPr lang="en-ZA" sz="6000" dirty="0" err="1"/>
              <a:t>juig</a:t>
            </a:r>
            <a:br>
              <a:rPr lang="en-ZA" sz="6000" dirty="0"/>
            </a:br>
            <a:r>
              <a:rPr lang="en-ZA" sz="6000" dirty="0" err="1"/>
              <a:t>oor</a:t>
            </a:r>
            <a:r>
              <a:rPr lang="en-ZA" sz="6000" dirty="0"/>
              <a:t> al </a:t>
            </a:r>
            <a:r>
              <a:rPr lang="en-ZA" sz="6000" dirty="0" err="1"/>
              <a:t>sy</a:t>
            </a:r>
            <a:r>
              <a:rPr lang="en-ZA" sz="6000" dirty="0"/>
              <a:t> </a:t>
            </a:r>
            <a:r>
              <a:rPr lang="en-ZA" sz="6000" dirty="0" err="1"/>
              <a:t>skeppingsdade</a:t>
            </a:r>
            <a:br>
              <a:rPr lang="en-ZA" sz="5400" dirty="0"/>
            </a:br>
            <a:endParaRPr lang="en-ZA" sz="54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12192000" cy="6858000"/>
          </a:xfrm>
        </p:spPr>
        <p:txBody>
          <a:bodyPr/>
          <a:lstStyle/>
          <a:p>
            <a:r>
              <a:rPr lang="af-ZA" b="1" dirty="0">
                <a:solidFill>
                  <a:srgbClr val="00B050"/>
                </a:solidFill>
              </a:rPr>
              <a:t>Open. 1:17</a:t>
            </a:r>
            <a:br>
              <a:rPr lang="af-ZA" b="1" i="1" dirty="0">
                <a:solidFill>
                  <a:srgbClr val="00B050"/>
                </a:solidFill>
              </a:rPr>
            </a:br>
            <a:r>
              <a:rPr lang="af-ZA" i="1" dirty="0"/>
              <a:t>“Toe ek Hom sien, het ek by sy voete neergeval en bly lê soos een </a:t>
            </a:r>
            <a:br>
              <a:rPr lang="af-ZA" i="1" dirty="0"/>
            </a:br>
            <a:r>
              <a:rPr lang="af-ZA" i="1" dirty="0"/>
              <a:t>wat dood is.”</a:t>
            </a:r>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2B7EB1-3D71-759A-B0C9-166A5041AEF2}"/>
              </a:ext>
            </a:extLst>
          </p:cNvPr>
          <p:cNvSpPr>
            <a:spLocks noGrp="1"/>
          </p:cNvSpPr>
          <p:nvPr>
            <p:ph type="title"/>
          </p:nvPr>
        </p:nvSpPr>
        <p:spPr/>
        <p:txBody>
          <a:bodyPr>
            <a:normAutofit/>
          </a:bodyPr>
          <a:lstStyle/>
          <a:p>
            <a:pPr algn="ctr"/>
            <a:r>
              <a:rPr lang="en-ZA" sz="6000" dirty="0">
                <a:latin typeface="+mn-lt"/>
              </a:rPr>
              <a:t>KOLLEKTE</a:t>
            </a:r>
          </a:p>
        </p:txBody>
      </p:sp>
    </p:spTree>
    <p:extLst>
      <p:ext uri="{BB962C8B-B14F-4D97-AF65-F5344CB8AC3E}">
        <p14:creationId xmlns:p14="http://schemas.microsoft.com/office/powerpoint/2010/main" val="274150126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1484671"/>
          </a:xfrm>
        </p:spPr>
        <p:txBody>
          <a:bodyPr>
            <a:noAutofit/>
          </a:bodyPr>
          <a:lstStyle/>
          <a:p>
            <a:r>
              <a:rPr lang="en-ZA" sz="7200" b="1" dirty="0">
                <a:latin typeface="+mn-lt"/>
              </a:rPr>
              <a:t>S59  HERE GOD ALMAGTIG</a:t>
            </a:r>
            <a:endParaRPr lang="en-US" sz="7200" b="1" dirty="0">
              <a:latin typeface="+mn-lt"/>
            </a:endParaRPr>
          </a:p>
        </p:txBody>
      </p:sp>
      <p:sp>
        <p:nvSpPr>
          <p:cNvPr id="3" name="Subtitle 2"/>
          <p:cNvSpPr>
            <a:spLocks noGrp="1"/>
          </p:cNvSpPr>
          <p:nvPr>
            <p:ph type="subTitle" idx="1"/>
          </p:nvPr>
        </p:nvSpPr>
        <p:spPr>
          <a:xfrm>
            <a:off x="0" y="2585884"/>
            <a:ext cx="12191999" cy="4272115"/>
          </a:xfrm>
        </p:spPr>
        <p:txBody>
          <a:bodyPr>
            <a:normAutofit/>
          </a:bodyPr>
          <a:lstStyle/>
          <a:p>
            <a:r>
              <a:rPr lang="en-US" sz="6000" dirty="0">
                <a:solidFill>
                  <a:schemeClr val="tx1"/>
                </a:solidFill>
              </a:rPr>
              <a:t>Here God, </a:t>
            </a:r>
            <a:r>
              <a:rPr lang="en-US" sz="6000" dirty="0" err="1">
                <a:solidFill>
                  <a:schemeClr val="tx1"/>
                </a:solidFill>
              </a:rPr>
              <a:t>Almagtig</a:t>
            </a:r>
            <a:endParaRPr lang="en-US" sz="6000" dirty="0"/>
          </a:p>
          <a:p>
            <a:r>
              <a:rPr lang="en-US" sz="6000" dirty="0" err="1">
                <a:solidFill>
                  <a:schemeClr val="tx1"/>
                </a:solidFill>
              </a:rPr>
              <a:t>ons</a:t>
            </a:r>
            <a:r>
              <a:rPr lang="en-US" sz="6000" dirty="0">
                <a:solidFill>
                  <a:schemeClr val="tx1"/>
                </a:solidFill>
              </a:rPr>
              <a:t> </a:t>
            </a:r>
            <a:r>
              <a:rPr lang="en-US" sz="6000" dirty="0" err="1">
                <a:solidFill>
                  <a:schemeClr val="tx1"/>
                </a:solidFill>
              </a:rPr>
              <a:t>buig</a:t>
            </a:r>
            <a:r>
              <a:rPr lang="en-US" sz="6000" dirty="0">
                <a:solidFill>
                  <a:schemeClr val="tx1"/>
                </a:solidFill>
              </a:rPr>
              <a:t> </a:t>
            </a:r>
            <a:r>
              <a:rPr lang="en-US" sz="6000" dirty="0" err="1">
                <a:solidFill>
                  <a:schemeClr val="tx1"/>
                </a:solidFill>
              </a:rPr>
              <a:t>voor</a:t>
            </a:r>
            <a:r>
              <a:rPr lang="en-US" sz="6000" dirty="0">
                <a:solidFill>
                  <a:schemeClr val="tx1"/>
                </a:solidFill>
              </a:rPr>
              <a:t> u </a:t>
            </a:r>
            <a:r>
              <a:rPr lang="en-US" sz="6000" dirty="0" err="1">
                <a:solidFill>
                  <a:schemeClr val="tx1"/>
                </a:solidFill>
              </a:rPr>
              <a:t>neer</a:t>
            </a:r>
            <a:endParaRPr lang="en-US" sz="6000" dirty="0">
              <a:solidFill>
                <a:schemeClr val="tx1"/>
              </a:solidFill>
            </a:endParaRPr>
          </a:p>
          <a:p>
            <a:r>
              <a:rPr lang="en-US" sz="6000" dirty="0" err="1">
                <a:solidFill>
                  <a:schemeClr val="tx1"/>
                </a:solidFill>
              </a:rPr>
              <a:t>Onbeskryflik</a:t>
            </a:r>
            <a:r>
              <a:rPr lang="en-US" sz="6000" dirty="0">
                <a:solidFill>
                  <a:schemeClr val="tx1"/>
                </a:solidFill>
              </a:rPr>
              <a:t> Here </a:t>
            </a:r>
          </a:p>
          <a:p>
            <a:r>
              <a:rPr lang="en-US" sz="6000" dirty="0">
                <a:solidFill>
                  <a:schemeClr val="tx1"/>
                </a:solidFill>
              </a:rPr>
              <a:t>is u </a:t>
            </a:r>
            <a:r>
              <a:rPr lang="en-US" sz="6000" dirty="0" err="1">
                <a:solidFill>
                  <a:schemeClr val="tx1"/>
                </a:solidFill>
              </a:rPr>
              <a:t>majesteit</a:t>
            </a:r>
            <a:endParaRPr lang="en-US" sz="6000" dirty="0">
              <a:solidFill>
                <a:schemeClr val="tx1"/>
              </a:solidFill>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A98FA6-641E-B338-0267-46FB269825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ABF2DC-2022-9E1F-A0A5-5DE054484118}"/>
              </a:ext>
            </a:extLst>
          </p:cNvPr>
          <p:cNvSpPr>
            <a:spLocks noGrp="1"/>
          </p:cNvSpPr>
          <p:nvPr>
            <p:ph type="title"/>
          </p:nvPr>
        </p:nvSpPr>
        <p:spPr>
          <a:xfrm>
            <a:off x="1" y="0"/>
            <a:ext cx="12192000" cy="6858000"/>
          </a:xfrm>
        </p:spPr>
        <p:txBody>
          <a:bodyPr>
            <a:normAutofit/>
          </a:bodyPr>
          <a:lstStyle/>
          <a:p>
            <a:pPr algn="ctr">
              <a:buFontTx/>
              <a:buNone/>
            </a:pPr>
            <a:r>
              <a:rPr lang="nl-NL" sz="6000" dirty="0">
                <a:latin typeface="Calibri" pitchFamily="34" charset="0"/>
                <a:cs typeface="Calibri" pitchFamily="34" charset="0"/>
              </a:rPr>
              <a:t>Al die lof en eer </a:t>
            </a:r>
            <a:br>
              <a:rPr lang="nl-NL" sz="6000" dirty="0">
                <a:latin typeface="Calibri" pitchFamily="34" charset="0"/>
                <a:cs typeface="Calibri" pitchFamily="34" charset="0"/>
              </a:rPr>
            </a:br>
            <a:r>
              <a:rPr lang="nl-NL" sz="6000" dirty="0">
                <a:latin typeface="Calibri" pitchFamily="34" charset="0"/>
                <a:cs typeface="Calibri" pitchFamily="34" charset="0"/>
              </a:rPr>
              <a:t>bring ons nou aan U</a:t>
            </a:r>
            <a:br>
              <a:rPr lang="nl-NL" sz="6000" dirty="0">
                <a:latin typeface="Calibri" pitchFamily="34" charset="0"/>
                <a:cs typeface="Calibri" pitchFamily="34" charset="0"/>
              </a:rPr>
            </a:br>
            <a:r>
              <a:rPr lang="nl-NL" sz="6000" dirty="0">
                <a:latin typeface="Calibri" pitchFamily="34" charset="0"/>
                <a:cs typeface="Calibri" pitchFamily="34" charset="0"/>
              </a:rPr>
              <a:t>Word dan nou verheerlik </a:t>
            </a:r>
            <a:br>
              <a:rPr lang="nl-NL" sz="6000" dirty="0">
                <a:latin typeface="Calibri" pitchFamily="34" charset="0"/>
                <a:cs typeface="Calibri" pitchFamily="34" charset="0"/>
              </a:rPr>
            </a:br>
            <a:r>
              <a:rPr lang="nl-NL" sz="6000" dirty="0">
                <a:latin typeface="Calibri" pitchFamily="34" charset="0"/>
                <a:cs typeface="Calibri" pitchFamily="34" charset="0"/>
              </a:rPr>
              <a:t>in U tempel, Heer</a:t>
            </a:r>
            <a:endParaRPr lang="nl-NL" sz="60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94596900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7E0E50-7DF2-D408-2FD5-9281B7D563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DFC5B9-3C4A-B0DD-B1F0-1B1B22D36F69}"/>
              </a:ext>
            </a:extLst>
          </p:cNvPr>
          <p:cNvSpPr>
            <a:spLocks noGrp="1"/>
          </p:cNvSpPr>
          <p:nvPr>
            <p:ph type="title"/>
          </p:nvPr>
        </p:nvSpPr>
        <p:spPr>
          <a:xfrm>
            <a:off x="1" y="0"/>
            <a:ext cx="12192000" cy="6858000"/>
          </a:xfrm>
        </p:spPr>
        <p:txBody>
          <a:bodyPr>
            <a:normAutofit/>
          </a:bodyPr>
          <a:lstStyle/>
          <a:p>
            <a:pPr algn="ctr">
              <a:buFontTx/>
              <a:buNone/>
            </a:pPr>
            <a:r>
              <a:rPr lang="nl-NL" sz="6000" dirty="0">
                <a:latin typeface="Calibri" pitchFamily="34" charset="0"/>
                <a:cs typeface="Calibri" pitchFamily="34" charset="0"/>
              </a:rPr>
              <a:t>Here God, Drie-enig </a:t>
            </a:r>
            <a:br>
              <a:rPr lang="nl-NL" sz="6000" dirty="0">
                <a:latin typeface="Calibri" pitchFamily="34" charset="0"/>
                <a:cs typeface="Calibri" pitchFamily="34" charset="0"/>
              </a:rPr>
            </a:br>
            <a:r>
              <a:rPr lang="nl-NL" sz="6000" dirty="0">
                <a:latin typeface="Calibri" pitchFamily="34" charset="0"/>
                <a:cs typeface="Calibri" pitchFamily="34" charset="0"/>
              </a:rPr>
              <a:t>Vader, Seun en Gees</a:t>
            </a:r>
            <a:br>
              <a:rPr lang="nl-NL" sz="6000" dirty="0">
                <a:latin typeface="Calibri" pitchFamily="34" charset="0"/>
                <a:cs typeface="Calibri" pitchFamily="34" charset="0"/>
              </a:rPr>
            </a:br>
            <a:r>
              <a:rPr lang="nl-NL" sz="6000" dirty="0">
                <a:latin typeface="Calibri" pitchFamily="34" charset="0"/>
                <a:cs typeface="Calibri" pitchFamily="34" charset="0"/>
              </a:rPr>
              <a:t>Kragtig is U werke</a:t>
            </a:r>
            <a:br>
              <a:rPr lang="nl-NL" sz="6000" dirty="0">
                <a:latin typeface="Calibri" pitchFamily="34" charset="0"/>
                <a:cs typeface="Calibri" pitchFamily="34" charset="0"/>
              </a:rPr>
            </a:br>
            <a:r>
              <a:rPr lang="nl-NL" sz="6000" dirty="0">
                <a:latin typeface="Calibri" pitchFamily="34" charset="0"/>
                <a:cs typeface="Calibri" pitchFamily="34" charset="0"/>
              </a:rPr>
              <a:t>Heilig is U Naam</a:t>
            </a:r>
            <a:endParaRPr lang="nl-NL" sz="60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5320875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F6D72A-0834-E10C-86B6-36E697C56C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63B0CA-1028-543F-5693-BC549F888323}"/>
              </a:ext>
            </a:extLst>
          </p:cNvPr>
          <p:cNvSpPr>
            <a:spLocks noGrp="1"/>
          </p:cNvSpPr>
          <p:nvPr>
            <p:ph type="title"/>
          </p:nvPr>
        </p:nvSpPr>
        <p:spPr>
          <a:xfrm>
            <a:off x="1" y="0"/>
            <a:ext cx="12192000" cy="6858000"/>
          </a:xfrm>
        </p:spPr>
        <p:txBody>
          <a:bodyPr>
            <a:normAutofit/>
          </a:bodyPr>
          <a:lstStyle/>
          <a:p>
            <a:pPr algn="ctr">
              <a:buFontTx/>
              <a:buNone/>
            </a:pPr>
            <a:r>
              <a:rPr lang="nl-NL" sz="6000" dirty="0">
                <a:latin typeface="Calibri" pitchFamily="34" charset="0"/>
                <a:cs typeface="Calibri" pitchFamily="34" charset="0"/>
              </a:rPr>
              <a:t>Al die lof en eer </a:t>
            </a:r>
            <a:br>
              <a:rPr lang="nl-NL" sz="6000" dirty="0">
                <a:latin typeface="Calibri" pitchFamily="34" charset="0"/>
                <a:cs typeface="Calibri" pitchFamily="34" charset="0"/>
              </a:rPr>
            </a:br>
            <a:r>
              <a:rPr lang="nl-NL" sz="6000" dirty="0">
                <a:latin typeface="Calibri" pitchFamily="34" charset="0"/>
                <a:cs typeface="Calibri" pitchFamily="34" charset="0"/>
              </a:rPr>
              <a:t>bring ons nou aan U</a:t>
            </a:r>
            <a:br>
              <a:rPr lang="nl-NL" sz="6000" dirty="0">
                <a:latin typeface="Calibri" pitchFamily="34" charset="0"/>
                <a:cs typeface="Calibri" pitchFamily="34" charset="0"/>
              </a:rPr>
            </a:br>
            <a:r>
              <a:rPr lang="nl-NL" sz="6000" dirty="0">
                <a:latin typeface="Calibri" pitchFamily="34" charset="0"/>
                <a:cs typeface="Calibri" pitchFamily="34" charset="0"/>
              </a:rPr>
              <a:t>Word dan nou verheerlik </a:t>
            </a:r>
            <a:br>
              <a:rPr lang="nl-NL" sz="6000" dirty="0">
                <a:latin typeface="Calibri" pitchFamily="34" charset="0"/>
                <a:cs typeface="Calibri" pitchFamily="34" charset="0"/>
              </a:rPr>
            </a:br>
            <a:r>
              <a:rPr lang="nl-NL" sz="6000" dirty="0">
                <a:latin typeface="Calibri" pitchFamily="34" charset="0"/>
                <a:cs typeface="Calibri" pitchFamily="34" charset="0"/>
              </a:rPr>
              <a:t>in U tempel, Heer</a:t>
            </a:r>
            <a:endParaRPr lang="nl-NL" sz="60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8176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9C7880-A24E-FDBE-4BD8-19F0F30909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67FFAF-C8CA-702F-0E47-55096B862E4F}"/>
              </a:ext>
            </a:extLst>
          </p:cNvPr>
          <p:cNvSpPr>
            <a:spLocks noGrp="1"/>
          </p:cNvSpPr>
          <p:nvPr>
            <p:ph type="title"/>
          </p:nvPr>
        </p:nvSpPr>
        <p:spPr>
          <a:xfrm>
            <a:off x="1" y="0"/>
            <a:ext cx="12192000" cy="6858000"/>
          </a:xfrm>
        </p:spPr>
        <p:txBody>
          <a:bodyPr>
            <a:normAutofit/>
          </a:bodyPr>
          <a:lstStyle/>
          <a:p>
            <a:pPr algn="ctr">
              <a:buFontTx/>
              <a:buNone/>
            </a:pPr>
            <a:r>
              <a:rPr lang="nl-NL" sz="6000" dirty="0">
                <a:latin typeface="Calibri" pitchFamily="34" charset="0"/>
                <a:cs typeface="Calibri" pitchFamily="34" charset="0"/>
              </a:rPr>
              <a:t>Ons aanbid U Here</a:t>
            </a:r>
            <a:br>
              <a:rPr lang="nl-NL" sz="6000" dirty="0">
                <a:latin typeface="Calibri" pitchFamily="34" charset="0"/>
                <a:cs typeface="Calibri" pitchFamily="34" charset="0"/>
              </a:rPr>
            </a:br>
            <a:r>
              <a:rPr lang="nl-NL" sz="6000" dirty="0">
                <a:latin typeface="Calibri" pitchFamily="34" charset="0"/>
                <a:cs typeface="Calibri" pitchFamily="34" charset="0"/>
              </a:rPr>
              <a:t>ons buig voor U neer</a:t>
            </a:r>
            <a:br>
              <a:rPr lang="nl-NL" sz="6000" dirty="0">
                <a:latin typeface="Calibri" pitchFamily="34" charset="0"/>
                <a:cs typeface="Calibri" pitchFamily="34" charset="0"/>
              </a:rPr>
            </a:br>
            <a:r>
              <a:rPr lang="nl-NL" sz="6000" dirty="0">
                <a:latin typeface="Calibri" pitchFamily="34" charset="0"/>
                <a:cs typeface="Calibri" pitchFamily="34" charset="0"/>
              </a:rPr>
              <a:t>Ons aanbid U Here </a:t>
            </a:r>
            <a:br>
              <a:rPr lang="nl-NL" sz="6000" dirty="0">
                <a:latin typeface="Calibri" pitchFamily="34" charset="0"/>
                <a:cs typeface="Calibri" pitchFamily="34" charset="0"/>
              </a:rPr>
            </a:br>
            <a:r>
              <a:rPr lang="nl-NL" sz="6000" dirty="0">
                <a:latin typeface="Calibri" pitchFamily="34" charset="0"/>
                <a:cs typeface="Calibri" pitchFamily="34" charset="0"/>
              </a:rPr>
              <a:t>Koning Opperheer!</a:t>
            </a:r>
            <a:endParaRPr lang="nl-NL" sz="60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6821669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6047513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0EFD06-26B9-E4EF-94A7-EA4F4192D0A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FB823AF9-8DB1-4136-10E5-D18E8B71B22F}"/>
              </a:ext>
            </a:extLst>
          </p:cNvPr>
          <p:cNvSpPr>
            <a:spLocks noGrp="1"/>
          </p:cNvSpPr>
          <p:nvPr>
            <p:ph type="title"/>
          </p:nvPr>
        </p:nvSpPr>
        <p:spPr>
          <a:xfrm>
            <a:off x="2816" y="0"/>
            <a:ext cx="12189183" cy="6858000"/>
          </a:xfrm>
        </p:spPr>
        <p:txBody>
          <a:bodyPr>
            <a:normAutofit/>
          </a:bodyPr>
          <a:lstStyle/>
          <a:p>
            <a:r>
              <a:rPr lang="en-ZA" sz="6000" dirty="0"/>
              <a:t>Sing en sing en sing dan </a:t>
            </a:r>
            <a:r>
              <a:rPr lang="en-ZA" sz="6000" dirty="0" err="1"/>
              <a:t>saam</a:t>
            </a:r>
            <a:br>
              <a:rPr lang="en-ZA" sz="6000" dirty="0"/>
            </a:br>
            <a:r>
              <a:rPr lang="en-ZA" sz="6000" dirty="0" err="1"/>
              <a:t>loof</a:t>
            </a:r>
            <a:r>
              <a:rPr lang="en-ZA" sz="6000" dirty="0"/>
              <a:t> en </a:t>
            </a:r>
            <a:r>
              <a:rPr lang="en-ZA" sz="6000" dirty="0" err="1"/>
              <a:t>prys</a:t>
            </a:r>
            <a:r>
              <a:rPr lang="en-ZA" sz="6000" dirty="0"/>
              <a:t> </a:t>
            </a:r>
            <a:r>
              <a:rPr lang="en-ZA" sz="6000" dirty="0" err="1"/>
              <a:t>sy</a:t>
            </a:r>
            <a:r>
              <a:rPr lang="en-ZA" sz="6000" dirty="0"/>
              <a:t> </a:t>
            </a:r>
            <a:r>
              <a:rPr lang="en-ZA" sz="6000" dirty="0" err="1"/>
              <a:t>grote</a:t>
            </a:r>
            <a:r>
              <a:rPr lang="en-ZA" sz="6000" dirty="0"/>
              <a:t> Naam</a:t>
            </a:r>
            <a:br>
              <a:rPr lang="en-ZA" sz="6000" dirty="0"/>
            </a:br>
            <a:r>
              <a:rPr lang="en-ZA" sz="6000" dirty="0"/>
              <a:t>want Hy is </a:t>
            </a:r>
            <a:r>
              <a:rPr lang="en-ZA" sz="6000" dirty="0" err="1"/>
              <a:t>ewig</a:t>
            </a:r>
            <a:r>
              <a:rPr lang="en-ZA" sz="6000" dirty="0"/>
              <a:t> Koning</a:t>
            </a:r>
            <a:br>
              <a:rPr lang="en-ZA" sz="6000" dirty="0"/>
            </a:br>
            <a:r>
              <a:rPr lang="en-ZA" sz="6000" dirty="0"/>
              <a:t>in die </a:t>
            </a:r>
            <a:r>
              <a:rPr lang="en-ZA" sz="6000" dirty="0" err="1"/>
              <a:t>hemel</a:t>
            </a:r>
            <a:r>
              <a:rPr lang="en-ZA" sz="6000" dirty="0"/>
              <a:t> en op </a:t>
            </a:r>
            <a:r>
              <a:rPr lang="en-ZA" sz="6000" dirty="0" err="1"/>
              <a:t>aarde</a:t>
            </a:r>
            <a:r>
              <a:rPr lang="en-ZA" sz="6000" dirty="0"/>
              <a:t>!</a:t>
            </a:r>
          </a:p>
        </p:txBody>
      </p:sp>
    </p:spTree>
    <p:extLst>
      <p:ext uri="{BB962C8B-B14F-4D97-AF65-F5344CB8AC3E}">
        <p14:creationId xmlns:p14="http://schemas.microsoft.com/office/powerpoint/2010/main" val="14142333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B9B64C-0F05-4905-B907-2EF1561726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D43F77-F8C9-079D-0C56-888B3A4F6C71}"/>
              </a:ext>
            </a:extLst>
          </p:cNvPr>
          <p:cNvSpPr>
            <a:spLocks noGrp="1"/>
          </p:cNvSpPr>
          <p:nvPr>
            <p:ph type="title"/>
          </p:nvPr>
        </p:nvSpPr>
        <p:spPr>
          <a:xfrm>
            <a:off x="0" y="0"/>
            <a:ext cx="12192000" cy="6858000"/>
          </a:xfrm>
        </p:spPr>
        <p:txBody>
          <a:bodyPr>
            <a:normAutofit/>
          </a:bodyPr>
          <a:lstStyle/>
          <a:p>
            <a:r>
              <a:rPr lang="en-ZA" sz="6000" dirty="0"/>
              <a:t>Sing en sing en sing dan </a:t>
            </a:r>
            <a:r>
              <a:rPr lang="en-ZA" sz="6000" dirty="0" err="1"/>
              <a:t>saam</a:t>
            </a:r>
            <a:br>
              <a:rPr lang="en-ZA" sz="6000" dirty="0"/>
            </a:br>
            <a:r>
              <a:rPr lang="en-ZA" sz="6000" dirty="0" err="1"/>
              <a:t>loof</a:t>
            </a:r>
            <a:r>
              <a:rPr lang="en-ZA" sz="6000" dirty="0"/>
              <a:t> en </a:t>
            </a:r>
            <a:r>
              <a:rPr lang="en-ZA" sz="6000" dirty="0" err="1"/>
              <a:t>prys</a:t>
            </a:r>
            <a:r>
              <a:rPr lang="en-ZA" sz="6000" dirty="0"/>
              <a:t> </a:t>
            </a:r>
            <a:r>
              <a:rPr lang="en-ZA" sz="6000" dirty="0" err="1"/>
              <a:t>sy</a:t>
            </a:r>
            <a:r>
              <a:rPr lang="en-ZA" sz="6000" dirty="0"/>
              <a:t> </a:t>
            </a:r>
            <a:r>
              <a:rPr lang="en-ZA" sz="6000" dirty="0" err="1"/>
              <a:t>grote</a:t>
            </a:r>
            <a:r>
              <a:rPr lang="en-ZA" sz="6000" dirty="0"/>
              <a:t> Naam</a:t>
            </a:r>
            <a:br>
              <a:rPr lang="en-ZA" sz="6000" dirty="0"/>
            </a:br>
            <a:r>
              <a:rPr lang="en-ZA" sz="6000" dirty="0"/>
              <a:t>want die </a:t>
            </a:r>
            <a:r>
              <a:rPr lang="en-ZA" sz="6000" dirty="0" err="1"/>
              <a:t>Hemelkoning</a:t>
            </a:r>
            <a:r>
              <a:rPr lang="en-ZA" sz="6000" dirty="0"/>
              <a:t> </a:t>
            </a:r>
            <a:br>
              <a:rPr lang="en-ZA" sz="6000" dirty="0"/>
            </a:br>
            <a:r>
              <a:rPr lang="en-ZA" sz="6000" dirty="0" err="1"/>
              <a:t>skenk</a:t>
            </a:r>
            <a:r>
              <a:rPr lang="en-ZA" sz="6000" dirty="0"/>
              <a:t> </a:t>
            </a:r>
            <a:r>
              <a:rPr lang="en-ZA" sz="6000" dirty="0" err="1"/>
              <a:t>ons</a:t>
            </a:r>
            <a:r>
              <a:rPr lang="en-ZA" sz="6000" dirty="0"/>
              <a:t> </a:t>
            </a:r>
            <a:r>
              <a:rPr lang="en-ZA" sz="6000" dirty="0" err="1"/>
              <a:t>sy</a:t>
            </a:r>
            <a:r>
              <a:rPr lang="en-ZA" sz="6000" dirty="0"/>
              <a:t> </a:t>
            </a:r>
            <a:r>
              <a:rPr lang="en-ZA" sz="6000" dirty="0" err="1"/>
              <a:t>genade</a:t>
            </a:r>
            <a:endParaRPr lang="en-US" sz="6000" dirty="0"/>
          </a:p>
        </p:txBody>
      </p:sp>
    </p:spTree>
    <p:extLst>
      <p:ext uri="{BB962C8B-B14F-4D97-AF65-F5344CB8AC3E}">
        <p14:creationId xmlns:p14="http://schemas.microsoft.com/office/powerpoint/2010/main" val="13279121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0" y="0"/>
            <a:ext cx="12192000" cy="2286000"/>
          </a:xfrm>
        </p:spPr>
        <p:txBody>
          <a:bodyPr/>
          <a:lstStyle/>
          <a:p>
            <a:r>
              <a:rPr lang="en-US" sz="7200" b="1" dirty="0">
                <a:latin typeface="Calibri" panose="020F0502020204030204" pitchFamily="34" charset="0"/>
                <a:ea typeface="Calibri" panose="020F0502020204030204" pitchFamily="34" charset="0"/>
                <a:cs typeface="Calibri" panose="020F0502020204030204" pitchFamily="34" charset="0"/>
              </a:rPr>
              <a:t>S212    LOOF DIE HEER, </a:t>
            </a:r>
            <a:br>
              <a:rPr lang="en-US" sz="7200" b="1" dirty="0">
                <a:latin typeface="Calibri" panose="020F0502020204030204" pitchFamily="34" charset="0"/>
                <a:ea typeface="Calibri" panose="020F0502020204030204" pitchFamily="34" charset="0"/>
                <a:cs typeface="Calibri" panose="020F0502020204030204" pitchFamily="34" charset="0"/>
              </a:rPr>
            </a:br>
            <a:r>
              <a:rPr lang="en-US" sz="7200" b="1" dirty="0">
                <a:latin typeface="Calibri" panose="020F0502020204030204" pitchFamily="34" charset="0"/>
                <a:ea typeface="Calibri" panose="020F0502020204030204" pitchFamily="34" charset="0"/>
                <a:cs typeface="Calibri" panose="020F0502020204030204" pitchFamily="34" charset="0"/>
              </a:rPr>
              <a:t>HY IS GOED</a:t>
            </a:r>
          </a:p>
        </p:txBody>
      </p:sp>
      <p:sp>
        <p:nvSpPr>
          <p:cNvPr id="2051" name="Rectangle 3"/>
          <p:cNvSpPr>
            <a:spLocks noGrp="1" noChangeArrowheads="1"/>
          </p:cNvSpPr>
          <p:nvPr>
            <p:ph type="subTitle" idx="1"/>
          </p:nvPr>
        </p:nvSpPr>
        <p:spPr>
          <a:xfrm>
            <a:off x="0" y="2286000"/>
            <a:ext cx="12192000" cy="4572000"/>
          </a:xfrm>
        </p:spPr>
        <p:txBody>
          <a:bodyPr/>
          <a:lstStyle/>
          <a:p>
            <a:r>
              <a:rPr lang="en-US" sz="6000" dirty="0" err="1">
                <a:latin typeface="Calibri" panose="020F0502020204030204" pitchFamily="34" charset="0"/>
                <a:ea typeface="Calibri" panose="020F0502020204030204" pitchFamily="34" charset="0"/>
                <a:cs typeface="Calibri" panose="020F0502020204030204" pitchFamily="34" charset="0"/>
              </a:rPr>
              <a:t>Loof</a:t>
            </a:r>
            <a:r>
              <a:rPr lang="en-US" sz="6000" dirty="0">
                <a:latin typeface="Calibri" panose="020F0502020204030204" pitchFamily="34" charset="0"/>
                <a:ea typeface="Calibri" panose="020F0502020204030204" pitchFamily="34" charset="0"/>
                <a:cs typeface="Calibri" panose="020F0502020204030204" pitchFamily="34" charset="0"/>
              </a:rPr>
              <a:t> die </a:t>
            </a:r>
            <a:r>
              <a:rPr lang="en-US" sz="6000" dirty="0" err="1">
                <a:latin typeface="Calibri" panose="020F0502020204030204" pitchFamily="34" charset="0"/>
                <a:ea typeface="Calibri" panose="020F0502020204030204" pitchFamily="34" charset="0"/>
                <a:cs typeface="Calibri" panose="020F0502020204030204" pitchFamily="34" charset="0"/>
              </a:rPr>
              <a:t>Heer</a:t>
            </a:r>
            <a:r>
              <a:rPr lang="en-US" sz="6000" dirty="0">
                <a:latin typeface="Calibri" panose="020F0502020204030204" pitchFamily="34" charset="0"/>
                <a:ea typeface="Calibri" panose="020F0502020204030204" pitchFamily="34" charset="0"/>
                <a:cs typeface="Calibri" panose="020F0502020204030204" pitchFamily="34" charset="0"/>
              </a:rPr>
              <a:t>, </a:t>
            </a:r>
            <a:r>
              <a:rPr lang="en-US" sz="6000" dirty="0" err="1">
                <a:latin typeface="Calibri" panose="020F0502020204030204" pitchFamily="34" charset="0"/>
                <a:ea typeface="Calibri" panose="020F0502020204030204" pitchFamily="34" charset="0"/>
                <a:cs typeface="Calibri" panose="020F0502020204030204" pitchFamily="34" charset="0"/>
              </a:rPr>
              <a:t>Hy</a:t>
            </a:r>
            <a:r>
              <a:rPr lang="en-US" sz="6000" dirty="0">
                <a:latin typeface="Calibri" panose="020F0502020204030204" pitchFamily="34" charset="0"/>
                <a:ea typeface="Calibri" panose="020F0502020204030204" pitchFamily="34" charset="0"/>
                <a:cs typeface="Calibri" panose="020F0502020204030204" pitchFamily="34" charset="0"/>
              </a:rPr>
              <a:t> is </a:t>
            </a:r>
            <a:r>
              <a:rPr lang="en-US" sz="6000" dirty="0" err="1">
                <a:latin typeface="Calibri" panose="020F0502020204030204" pitchFamily="34" charset="0"/>
                <a:ea typeface="Calibri" panose="020F0502020204030204" pitchFamily="34" charset="0"/>
                <a:cs typeface="Calibri" panose="020F0502020204030204" pitchFamily="34" charset="0"/>
              </a:rPr>
              <a:t>goed</a:t>
            </a:r>
            <a:endParaRPr lang="en-US" sz="6000" dirty="0">
              <a:latin typeface="Calibri" panose="020F0502020204030204" pitchFamily="34" charset="0"/>
              <a:ea typeface="Calibri" panose="020F0502020204030204" pitchFamily="34" charset="0"/>
              <a:cs typeface="Calibri" panose="020F0502020204030204" pitchFamily="34" charset="0"/>
            </a:endParaRPr>
          </a:p>
          <a:p>
            <a:r>
              <a:rPr lang="en-US" sz="6000" dirty="0" err="1">
                <a:latin typeface="Calibri" panose="020F0502020204030204" pitchFamily="34" charset="0"/>
                <a:ea typeface="Calibri" panose="020F0502020204030204" pitchFamily="34" charset="0"/>
                <a:cs typeface="Calibri" panose="020F0502020204030204" pitchFamily="34" charset="0"/>
              </a:rPr>
              <a:t>loof</a:t>
            </a:r>
            <a:r>
              <a:rPr lang="en-US" sz="6000" dirty="0">
                <a:latin typeface="Calibri" panose="020F0502020204030204" pitchFamily="34" charset="0"/>
                <a:ea typeface="Calibri" panose="020F0502020204030204" pitchFamily="34" charset="0"/>
                <a:cs typeface="Calibri" panose="020F0502020204030204" pitchFamily="34" charset="0"/>
              </a:rPr>
              <a:t> </a:t>
            </a:r>
            <a:r>
              <a:rPr lang="en-US" sz="6000" dirty="0" err="1">
                <a:latin typeface="Calibri" panose="020F0502020204030204" pitchFamily="34" charset="0"/>
                <a:ea typeface="Calibri" panose="020F0502020204030204" pitchFamily="34" charset="0"/>
                <a:cs typeface="Calibri" panose="020F0502020204030204" pitchFamily="34" charset="0"/>
              </a:rPr>
              <a:t>sy</a:t>
            </a:r>
            <a:r>
              <a:rPr lang="en-US" sz="6000" dirty="0">
                <a:latin typeface="Calibri" panose="020F0502020204030204" pitchFamily="34" charset="0"/>
                <a:ea typeface="Calibri" panose="020F0502020204030204" pitchFamily="34" charset="0"/>
                <a:cs typeface="Calibri" panose="020F0502020204030204" pitchFamily="34" charset="0"/>
              </a:rPr>
              <a:t> </a:t>
            </a:r>
            <a:r>
              <a:rPr lang="en-US" sz="6000" dirty="0" err="1">
                <a:latin typeface="Calibri" panose="020F0502020204030204" pitchFamily="34" charset="0"/>
                <a:ea typeface="Calibri" panose="020F0502020204030204" pitchFamily="34" charset="0"/>
                <a:cs typeface="Calibri" panose="020F0502020204030204" pitchFamily="34" charset="0"/>
              </a:rPr>
              <a:t>heilige</a:t>
            </a:r>
            <a:r>
              <a:rPr lang="en-US" sz="6000" dirty="0">
                <a:latin typeface="Calibri" panose="020F0502020204030204" pitchFamily="34" charset="0"/>
                <a:ea typeface="Calibri" panose="020F0502020204030204" pitchFamily="34" charset="0"/>
                <a:cs typeface="Calibri" panose="020F0502020204030204" pitchFamily="34" charset="0"/>
              </a:rPr>
              <a:t> </a:t>
            </a:r>
            <a:r>
              <a:rPr lang="en-US" sz="6000" dirty="0" err="1">
                <a:latin typeface="Calibri" panose="020F0502020204030204" pitchFamily="34" charset="0"/>
                <a:ea typeface="Calibri" panose="020F0502020204030204" pitchFamily="34" charset="0"/>
                <a:cs typeface="Calibri" panose="020F0502020204030204" pitchFamily="34" charset="0"/>
              </a:rPr>
              <a:t>Naam</a:t>
            </a:r>
            <a:endParaRPr lang="en-US" sz="6000" dirty="0">
              <a:latin typeface="Calibri" panose="020F0502020204030204" pitchFamily="34" charset="0"/>
              <a:ea typeface="Calibri" panose="020F0502020204030204" pitchFamily="34" charset="0"/>
              <a:cs typeface="Calibri" panose="020F0502020204030204" pitchFamily="34" charset="0"/>
            </a:endParaRPr>
          </a:p>
          <a:p>
            <a:r>
              <a:rPr lang="en-US" sz="6000" dirty="0" err="1">
                <a:latin typeface="Calibri" panose="020F0502020204030204" pitchFamily="34" charset="0"/>
                <a:ea typeface="Calibri" panose="020F0502020204030204" pitchFamily="34" charset="0"/>
                <a:cs typeface="Calibri" panose="020F0502020204030204" pitchFamily="34" charset="0"/>
              </a:rPr>
              <a:t>Laat</a:t>
            </a:r>
            <a:r>
              <a:rPr lang="en-US" sz="6000" dirty="0">
                <a:latin typeface="Calibri" panose="020F0502020204030204" pitchFamily="34" charset="0"/>
                <a:ea typeface="Calibri" panose="020F0502020204030204" pitchFamily="34" charset="0"/>
                <a:cs typeface="Calibri" panose="020F0502020204030204" pitchFamily="34" charset="0"/>
              </a:rPr>
              <a:t> </a:t>
            </a:r>
            <a:r>
              <a:rPr lang="en-US" sz="6000" dirty="0" err="1">
                <a:latin typeface="Calibri" panose="020F0502020204030204" pitchFamily="34" charset="0"/>
                <a:ea typeface="Calibri" panose="020F0502020204030204" pitchFamily="34" charset="0"/>
                <a:cs typeface="Calibri" panose="020F0502020204030204" pitchFamily="34" charset="0"/>
              </a:rPr>
              <a:t>alles</a:t>
            </a:r>
            <a:r>
              <a:rPr lang="en-US" sz="6000" dirty="0">
                <a:latin typeface="Calibri" panose="020F0502020204030204" pitchFamily="34" charset="0"/>
                <a:ea typeface="Calibri" panose="020F0502020204030204" pitchFamily="34" charset="0"/>
                <a:cs typeface="Calibri" panose="020F0502020204030204" pitchFamily="34" charset="0"/>
              </a:rPr>
              <a:t> in die </a:t>
            </a:r>
            <a:r>
              <a:rPr lang="en-US" sz="6000" dirty="0" err="1">
                <a:latin typeface="Calibri" panose="020F0502020204030204" pitchFamily="34" charset="0"/>
                <a:ea typeface="Calibri" panose="020F0502020204030204" pitchFamily="34" charset="0"/>
                <a:cs typeface="Calibri" panose="020F0502020204030204" pitchFamily="34" charset="0"/>
              </a:rPr>
              <a:t>groot</a:t>
            </a:r>
            <a:r>
              <a:rPr lang="en-US" sz="6000" dirty="0">
                <a:latin typeface="Calibri" panose="020F0502020204030204" pitchFamily="34" charset="0"/>
                <a:ea typeface="Calibri" panose="020F0502020204030204" pitchFamily="34" charset="0"/>
                <a:cs typeface="Calibri" panose="020F0502020204030204" pitchFamily="34" charset="0"/>
              </a:rPr>
              <a:t> </a:t>
            </a:r>
            <a:r>
              <a:rPr lang="en-US" sz="6000" dirty="0" err="1">
                <a:latin typeface="Calibri" panose="020F0502020204030204" pitchFamily="34" charset="0"/>
                <a:ea typeface="Calibri" panose="020F0502020204030204" pitchFamily="34" charset="0"/>
                <a:cs typeface="Calibri" panose="020F0502020204030204" pitchFamily="34" charset="0"/>
              </a:rPr>
              <a:t>heelal</a:t>
            </a:r>
            <a:endParaRPr lang="en-US" sz="6000" dirty="0">
              <a:latin typeface="Calibri" panose="020F0502020204030204" pitchFamily="34" charset="0"/>
              <a:ea typeface="Calibri" panose="020F0502020204030204" pitchFamily="34" charset="0"/>
              <a:cs typeface="Calibri" panose="020F0502020204030204" pitchFamily="34" charset="0"/>
            </a:endParaRPr>
          </a:p>
          <a:p>
            <a:r>
              <a:rPr lang="en-US" sz="6000" dirty="0">
                <a:latin typeface="Calibri" panose="020F0502020204030204" pitchFamily="34" charset="0"/>
                <a:ea typeface="Calibri" panose="020F0502020204030204" pitchFamily="34" charset="0"/>
                <a:cs typeface="Calibri" panose="020F0502020204030204" pitchFamily="34" charset="0"/>
              </a:rPr>
              <a:t>die Here </a:t>
            </a:r>
            <a:r>
              <a:rPr lang="en-US" sz="6000" dirty="0" err="1">
                <a:latin typeface="Calibri" panose="020F0502020204030204" pitchFamily="34" charset="0"/>
                <a:ea typeface="Calibri" panose="020F0502020204030204" pitchFamily="34" charset="0"/>
                <a:cs typeface="Calibri" panose="020F0502020204030204" pitchFamily="34" charset="0"/>
              </a:rPr>
              <a:t>loof</a:t>
            </a:r>
            <a:endParaRPr lang="en-US" sz="6000" dirty="0">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4"/>
          <p:cNvSpPr>
            <a:spLocks noGrp="1" noChangeArrowheads="1"/>
          </p:cNvSpPr>
          <p:nvPr>
            <p:ph type="title"/>
          </p:nvPr>
        </p:nvSpPr>
        <p:spPr>
          <a:xfrm>
            <a:off x="0" y="0"/>
            <a:ext cx="12192000" cy="6858000"/>
          </a:xfrm>
        </p:spPr>
        <p:txBody>
          <a:bodyPr/>
          <a:lstStyle/>
          <a:p>
            <a:r>
              <a:rPr lang="en-US" sz="6000" dirty="0" err="1">
                <a:latin typeface="Calibri" panose="020F0502020204030204" pitchFamily="34" charset="0"/>
                <a:ea typeface="Calibri" panose="020F0502020204030204" pitchFamily="34" charset="0"/>
                <a:cs typeface="Calibri" panose="020F0502020204030204" pitchFamily="34" charset="0"/>
              </a:rPr>
              <a:t>Ek</a:t>
            </a:r>
            <a:r>
              <a:rPr lang="en-US" sz="6000" dirty="0">
                <a:latin typeface="Calibri" panose="020F0502020204030204" pitchFamily="34" charset="0"/>
                <a:ea typeface="Calibri" panose="020F0502020204030204" pitchFamily="34" charset="0"/>
                <a:cs typeface="Calibri" panose="020F0502020204030204" pitchFamily="34" charset="0"/>
              </a:rPr>
              <a:t> </a:t>
            </a:r>
            <a:r>
              <a:rPr lang="en-US" sz="6000" dirty="0" err="1">
                <a:latin typeface="Calibri" panose="020F0502020204030204" pitchFamily="34" charset="0"/>
                <a:ea typeface="Calibri" panose="020F0502020204030204" pitchFamily="34" charset="0"/>
                <a:cs typeface="Calibri" panose="020F0502020204030204" pitchFamily="34" charset="0"/>
              </a:rPr>
              <a:t>wil</a:t>
            </a:r>
            <a:r>
              <a:rPr lang="en-US" sz="6000" dirty="0">
                <a:latin typeface="Calibri" panose="020F0502020204030204" pitchFamily="34" charset="0"/>
                <a:ea typeface="Calibri" panose="020F0502020204030204" pitchFamily="34" charset="0"/>
                <a:cs typeface="Calibri" panose="020F0502020204030204" pitchFamily="34" charset="0"/>
              </a:rPr>
              <a:t> die Here </a:t>
            </a:r>
            <a:r>
              <a:rPr lang="en-US" sz="6000" dirty="0" err="1">
                <a:latin typeface="Calibri" panose="020F0502020204030204" pitchFamily="34" charset="0"/>
                <a:ea typeface="Calibri" panose="020F0502020204030204" pitchFamily="34" charset="0"/>
                <a:cs typeface="Calibri" panose="020F0502020204030204" pitchFamily="34" charset="0"/>
              </a:rPr>
              <a:t>loof</a:t>
            </a:r>
            <a:br>
              <a:rPr lang="en-US" sz="6000" dirty="0">
                <a:latin typeface="Calibri" panose="020F0502020204030204" pitchFamily="34" charset="0"/>
                <a:ea typeface="Calibri" panose="020F0502020204030204" pitchFamily="34" charset="0"/>
                <a:cs typeface="Calibri" panose="020F0502020204030204" pitchFamily="34" charset="0"/>
              </a:rPr>
            </a:br>
            <a:r>
              <a:rPr lang="en-US" sz="6000" dirty="0" err="1">
                <a:latin typeface="Calibri" panose="020F0502020204030204" pitchFamily="34" charset="0"/>
                <a:ea typeface="Calibri" panose="020F0502020204030204" pitchFamily="34" charset="0"/>
                <a:cs typeface="Calibri" panose="020F0502020204030204" pitchFamily="34" charset="0"/>
              </a:rPr>
              <a:t>Loof</a:t>
            </a:r>
            <a:r>
              <a:rPr lang="en-US" sz="6000" dirty="0">
                <a:latin typeface="Calibri" panose="020F0502020204030204" pitchFamily="34" charset="0"/>
                <a:ea typeface="Calibri" panose="020F0502020204030204" pitchFamily="34" charset="0"/>
                <a:cs typeface="Calibri" panose="020F0502020204030204" pitchFamily="34" charset="0"/>
              </a:rPr>
              <a:t> met my </a:t>
            </a:r>
            <a:r>
              <a:rPr lang="en-US" sz="6000" dirty="0" err="1">
                <a:latin typeface="Calibri" panose="020F0502020204030204" pitchFamily="34" charset="0"/>
                <a:ea typeface="Calibri" panose="020F0502020204030204" pitchFamily="34" charset="0"/>
                <a:cs typeface="Calibri" panose="020F0502020204030204" pitchFamily="34" charset="0"/>
              </a:rPr>
              <a:t>hele</a:t>
            </a:r>
            <a:r>
              <a:rPr lang="en-US" sz="6000" dirty="0">
                <a:latin typeface="Calibri" panose="020F0502020204030204" pitchFamily="34" charset="0"/>
                <a:ea typeface="Calibri" panose="020F0502020204030204" pitchFamily="34" charset="0"/>
                <a:cs typeface="Calibri" panose="020F0502020204030204" pitchFamily="34" charset="0"/>
              </a:rPr>
              <a:t> hart</a:t>
            </a:r>
            <a:br>
              <a:rPr lang="en-US" sz="6000" dirty="0">
                <a:latin typeface="Calibri" panose="020F0502020204030204" pitchFamily="34" charset="0"/>
                <a:ea typeface="Calibri" panose="020F0502020204030204" pitchFamily="34" charset="0"/>
                <a:cs typeface="Calibri" panose="020F0502020204030204" pitchFamily="34" charset="0"/>
              </a:rPr>
            </a:br>
            <a:r>
              <a:rPr lang="en-US" sz="6000" dirty="0" err="1">
                <a:latin typeface="Calibri" panose="020F0502020204030204" pitchFamily="34" charset="0"/>
                <a:ea typeface="Calibri" panose="020F0502020204030204" pitchFamily="34" charset="0"/>
                <a:cs typeface="Calibri" panose="020F0502020204030204" pitchFamily="34" charset="0"/>
              </a:rPr>
              <a:t>Hy</a:t>
            </a:r>
            <a:r>
              <a:rPr lang="en-US" sz="6000" dirty="0">
                <a:latin typeface="Calibri" panose="020F0502020204030204" pitchFamily="34" charset="0"/>
                <a:ea typeface="Calibri" panose="020F0502020204030204" pitchFamily="34" charset="0"/>
                <a:cs typeface="Calibri" panose="020F0502020204030204" pitchFamily="34" charset="0"/>
              </a:rPr>
              <a:t> gee </a:t>
            </a:r>
            <a:r>
              <a:rPr lang="en-US" sz="6000" dirty="0" err="1">
                <a:latin typeface="Calibri" panose="020F0502020204030204" pitchFamily="34" charset="0"/>
                <a:ea typeface="Calibri" panose="020F0502020204030204" pitchFamily="34" charset="0"/>
                <a:cs typeface="Calibri" panose="020F0502020204030204" pitchFamily="34" charset="0"/>
              </a:rPr>
              <a:t>hul</a:t>
            </a:r>
            <a:r>
              <a:rPr lang="en-US" sz="6000" dirty="0">
                <a:latin typeface="Calibri" panose="020F0502020204030204" pitchFamily="34" charset="0"/>
                <a:ea typeface="Calibri" panose="020F0502020204030204" pitchFamily="34" charset="0"/>
                <a:cs typeface="Calibri" panose="020F0502020204030204" pitchFamily="34" charset="0"/>
              </a:rPr>
              <a:t> </a:t>
            </a:r>
            <a:r>
              <a:rPr lang="en-US" sz="6000" dirty="0" err="1">
                <a:latin typeface="Calibri" panose="020F0502020204030204" pitchFamily="34" charset="0"/>
                <a:ea typeface="Calibri" panose="020F0502020204030204" pitchFamily="34" charset="0"/>
                <a:cs typeface="Calibri" panose="020F0502020204030204" pitchFamily="34" charset="0"/>
              </a:rPr>
              <a:t>wat</a:t>
            </a:r>
            <a:r>
              <a:rPr lang="en-US" sz="6000" dirty="0">
                <a:latin typeface="Calibri" panose="020F0502020204030204" pitchFamily="34" charset="0"/>
                <a:ea typeface="Calibri" panose="020F0502020204030204" pitchFamily="34" charset="0"/>
                <a:cs typeface="Calibri" panose="020F0502020204030204" pitchFamily="34" charset="0"/>
              </a:rPr>
              <a:t> </a:t>
            </a:r>
            <a:r>
              <a:rPr lang="en-US" sz="6000" dirty="0" err="1">
                <a:latin typeface="Calibri" panose="020F0502020204030204" pitchFamily="34" charset="0"/>
                <a:ea typeface="Calibri" panose="020F0502020204030204" pitchFamily="34" charset="0"/>
                <a:cs typeface="Calibri" panose="020F0502020204030204" pitchFamily="34" charset="0"/>
              </a:rPr>
              <a:t>roep</a:t>
            </a:r>
            <a:br>
              <a:rPr lang="en-US" sz="6000" dirty="0">
                <a:latin typeface="Calibri" panose="020F0502020204030204" pitchFamily="34" charset="0"/>
                <a:ea typeface="Calibri" panose="020F0502020204030204" pitchFamily="34" charset="0"/>
                <a:cs typeface="Calibri" panose="020F0502020204030204" pitchFamily="34" charset="0"/>
              </a:rPr>
            </a:br>
            <a:r>
              <a:rPr lang="en-US" sz="6000" dirty="0" err="1">
                <a:latin typeface="Calibri" panose="020F0502020204030204" pitchFamily="34" charset="0"/>
                <a:ea typeface="Calibri" panose="020F0502020204030204" pitchFamily="34" charset="0"/>
                <a:cs typeface="Calibri" panose="020F0502020204030204" pitchFamily="34" charset="0"/>
              </a:rPr>
              <a:t>weer</a:t>
            </a:r>
            <a:r>
              <a:rPr lang="en-US" sz="6000" dirty="0">
                <a:latin typeface="Calibri" panose="020F0502020204030204" pitchFamily="34" charset="0"/>
                <a:ea typeface="Calibri" panose="020F0502020204030204" pitchFamily="34" charset="0"/>
                <a:cs typeface="Calibri" panose="020F0502020204030204" pitchFamily="34" charset="0"/>
              </a:rPr>
              <a:t> </a:t>
            </a:r>
            <a:r>
              <a:rPr lang="en-US" sz="6000" dirty="0" err="1">
                <a:latin typeface="Calibri" panose="020F0502020204030204" pitchFamily="34" charset="0"/>
                <a:ea typeface="Calibri" panose="020F0502020204030204" pitchFamily="34" charset="0"/>
                <a:cs typeface="Calibri" panose="020F0502020204030204" pitchFamily="34" charset="0"/>
              </a:rPr>
              <a:t>nuwe</a:t>
            </a:r>
            <a:r>
              <a:rPr lang="en-US" sz="6000" dirty="0">
                <a:latin typeface="Calibri" panose="020F0502020204030204" pitchFamily="34" charset="0"/>
                <a:ea typeface="Calibri" panose="020F0502020204030204" pitchFamily="34" charset="0"/>
                <a:cs typeface="Calibri" panose="020F0502020204030204" pitchFamily="34" charset="0"/>
              </a:rPr>
              <a:t> </a:t>
            </a:r>
            <a:r>
              <a:rPr lang="en-US" sz="6000" dirty="0" err="1">
                <a:latin typeface="Calibri" panose="020F0502020204030204" pitchFamily="34" charset="0"/>
                <a:ea typeface="Calibri" panose="020F0502020204030204" pitchFamily="34" charset="0"/>
                <a:cs typeface="Calibri" panose="020F0502020204030204" pitchFamily="34" charset="0"/>
              </a:rPr>
              <a:t>krag</a:t>
            </a:r>
            <a:endParaRPr lang="en-US" sz="6000" dirty="0">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3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6.xml><?xml version="1.0" encoding="utf-8"?>
<a:theme xmlns:a="http://schemas.openxmlformats.org/drawingml/2006/main" name="5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1493</Words>
  <Application>Microsoft Office PowerPoint</Application>
  <PresentationFormat>Widescreen</PresentationFormat>
  <Paragraphs>93</Paragraphs>
  <Slides>58</Slides>
  <Notes>0</Notes>
  <HiddenSlides>0</HiddenSlides>
  <MMClips>0</MMClips>
  <ScaleCrop>false</ScaleCrop>
  <HeadingPairs>
    <vt:vector size="6" baseType="variant">
      <vt:variant>
        <vt:lpstr>Fonts Used</vt:lpstr>
      </vt:variant>
      <vt:variant>
        <vt:i4>5</vt:i4>
      </vt:variant>
      <vt:variant>
        <vt:lpstr>Theme</vt:lpstr>
      </vt:variant>
      <vt:variant>
        <vt:i4>7</vt:i4>
      </vt:variant>
      <vt:variant>
        <vt:lpstr>Slide Titles</vt:lpstr>
      </vt:variant>
      <vt:variant>
        <vt:i4>58</vt:i4>
      </vt:variant>
    </vt:vector>
  </HeadingPairs>
  <TitlesOfParts>
    <vt:vector size="70" baseType="lpstr">
      <vt:lpstr>Aptos</vt:lpstr>
      <vt:lpstr>Aptos Display</vt:lpstr>
      <vt:lpstr>Arial</vt:lpstr>
      <vt:lpstr>Calibri</vt:lpstr>
      <vt:lpstr>Calibri Light</vt:lpstr>
      <vt:lpstr>Office Theme</vt:lpstr>
      <vt:lpstr>1_Office Theme</vt:lpstr>
      <vt:lpstr>Default Design</vt:lpstr>
      <vt:lpstr>2_Office Theme</vt:lpstr>
      <vt:lpstr>3_Office Theme</vt:lpstr>
      <vt:lpstr>5_Office Theme</vt:lpstr>
      <vt:lpstr>4_Office Theme</vt:lpstr>
      <vt:lpstr>Welkom by vanoggend se erediens!</vt:lpstr>
      <vt:lpstr>L547 ALLE VOLKE  KLAP JUL HANDE</vt:lpstr>
      <vt:lpstr>Sing en sing en sing dan saam loof en prys sy grote Naam want Hy is ewig Koning in die hemel en op aarde!</vt:lpstr>
      <vt:lpstr>Sing en sing en sing dan saam loof en prys sy grote Naam want die Hemelkoning  skenk ons sy genade</vt:lpstr>
      <vt:lpstr>Hy is ewig Koning  In die hemel en op aarde Die volke kniel, die nasies juig oor al sy skeppingsdade </vt:lpstr>
      <vt:lpstr>Sing en sing en sing dan saam loof en prys sy grote Naam want Hy is ewig Koning in die hemel en op aarde!</vt:lpstr>
      <vt:lpstr>Sing en sing en sing dan saam loof en prys sy grote Naam want die Hemelkoning  skenk ons sy genade</vt:lpstr>
      <vt:lpstr>S212    LOOF DIE HEER,  HY IS GOED</vt:lpstr>
      <vt:lpstr>Ek wil die Here loof Loof met my hele hart Hy gee hul wat roep weer nuwe krag</vt:lpstr>
      <vt:lpstr>Hy't my sonde vergeef en Hy maak my sy kind Laat alles in die groot heelal die Here loof</vt:lpstr>
      <vt:lpstr>Ek wil die Here loof Loof met my hele hart Hy gee hul wat roep weer nuwe krag</vt:lpstr>
      <vt:lpstr>S192    WAT 'N VRIEND  HET ONS IN JESUS</vt:lpstr>
      <vt:lpstr>Wat ‘n voorreg om gedurig  tot God’s troon deur Hom te gaan  Hoe verbeur ons tog die vrede Ag, hoe dikwels ly ons smart Net omdat ons nie ons node uitstort in Gods Vaderhart !</vt:lpstr>
      <vt:lpstr>As versoeking en beproewing of as kwelling ons bedreig Laat ons nooit mismoedig word nie  laat ons bedes opwaarts styg</vt:lpstr>
      <vt:lpstr>Nêrens is ‘n vriend getrouer  as Hy wat ons node weet Jesus voel met al ons swakheid  en wil deel in al ons leed</vt:lpstr>
      <vt:lpstr>S106   JESUS ONS AANBID U</vt:lpstr>
      <vt:lpstr>En ons aanbid U voor U troon  en ons aanbid U voor U troon  en ons aanbid U voor U troon  Koning Jesus U is ons Heer </vt:lpstr>
      <vt:lpstr>PowerPoint Presentation</vt:lpstr>
      <vt:lpstr>En ons aanbid U voor U troon  en ons aanbid U voor U troon  en ons aanbid U voor U troon  Koning Jesus U is ons Heer  Koning Jesus U is ons Heer Koning Jesus U is ons Heer</vt:lpstr>
      <vt:lpstr>A40  ECHO HOLY</vt:lpstr>
      <vt:lpstr>All glory and honor dominion and power to You</vt:lpstr>
      <vt:lpstr>A million angels fall face down on the floor all to echo “Holy is the Lord!” My heart can’t help but sing with all of heaven roar forever echo “Holy is the Lord!”</vt:lpstr>
      <vt:lpstr>Oh, oh forever echo  “Holy is the Lord!”</vt:lpstr>
      <vt:lpstr>Memorized by ev’ry heart written in eternity ev’ry lifted voice apart joining in the symphony</vt:lpstr>
      <vt:lpstr>All glory and honor dominion and power to You All wisdom and wonder belong to no other but You</vt:lpstr>
      <vt:lpstr>A million angels fall face down on the floor all to echo “Holy is the Lord!” My heart can’t help but sing with all of heaven roar forever echo “Holy is the Lord!”</vt:lpstr>
      <vt:lpstr>Oh, oh forever echo  “Holy is the Lord!” Oh, oh forever echo  “Holy is the Lord!”</vt:lpstr>
      <vt:lpstr>… Standing at the end of time there before the throne of grace majesty before my eyes I’ll let it take my breath away…</vt:lpstr>
      <vt:lpstr>A million angels fall face down on the floor all to echo “Holy is the Lord!” My heart can’t help but sing with all of heaven roar forever echo “Holy is the Lord!”</vt:lpstr>
      <vt:lpstr>A million angels fall face down on the floor all to echo “Holy is the Lord!” My heart can’t help but sing with all of heaven roar forever echo “Holy is the Lord!”</vt:lpstr>
      <vt:lpstr>Oh, oh forever echo  “Holy is the Lord!” Oh, oh forever echo  “Holy is the Lord!”</vt:lpstr>
      <vt:lpstr>En die eng’le roep, HEILIG Die skepping roep, HEILIG U ontvang ons eer, HEILIG Heilig vir ewig</vt:lpstr>
      <vt:lpstr>Hoor U kinders sing, HEILIG Vir hul Koning, HEILIG U sal altyd wees HEILIG Heilig vir ewig</vt:lpstr>
      <vt:lpstr>U sal altyd wees HEILIG Heilig vir ewig</vt:lpstr>
      <vt:lpstr>PowerPoint Presentation</vt:lpstr>
      <vt:lpstr>Luk. 9:28-38  Kan jy Jesus sien vir wie Hy werklik is?</vt:lpstr>
      <vt:lpstr>PowerPoint Presentation</vt:lpstr>
      <vt:lpstr>EFC – Sondag, 28 Junie 2026 </vt:lpstr>
      <vt:lpstr>PowerPoint Presentation</vt:lpstr>
      <vt:lpstr>PowerPoint Presentation</vt:lpstr>
      <vt:lpstr>PowerPoint Presentation</vt:lpstr>
      <vt:lpstr>S239   WORSHIP YOU</vt:lpstr>
      <vt:lpstr>I give You praise For You are my righteousness</vt:lpstr>
      <vt:lpstr>I worship You, Almighty God There is none like You I worship You, o Prince of Peace That is what I love to do I give You praise For You are my righteousness</vt:lpstr>
      <vt:lpstr>I worship You, Almighty God There is none like You There is none like You There is none like You</vt:lpstr>
      <vt:lpstr>Luk. 9:28-38  Kan jy Jesus sien vir wie Hy werklik is?</vt:lpstr>
      <vt:lpstr>PowerPoint Presentation</vt:lpstr>
      <vt:lpstr>Matt. 26:41 “Waak en bid, sodat julle nie in versoeking kom nie. Die gees is gewillig, maar die vlees is swak.”</vt:lpstr>
      <vt:lpstr>PowerPoint Presentation</vt:lpstr>
      <vt:lpstr>Open. 1:17 “Toe ek Hom sien, het ek by sy voete neergeval en bly lê soos een  wat dood is.”</vt:lpstr>
      <vt:lpstr>PowerPoint Presentation</vt:lpstr>
      <vt:lpstr>KOLLEKTE</vt:lpstr>
      <vt:lpstr>S59  HERE GOD ALMAGTIG</vt:lpstr>
      <vt:lpstr>Al die lof en eer  bring ons nou aan U Word dan nou verheerlik  in U tempel, Heer</vt:lpstr>
      <vt:lpstr>Here God, Drie-enig  Vader, Seun en Gees Kragtig is U werke Heilig is U Naam</vt:lpstr>
      <vt:lpstr>Al die lof en eer  bring ons nou aan U Word dan nou verheerlik  in U tempel, Heer</vt:lpstr>
      <vt:lpstr>Ons aanbid U Here ons buig voor U neer Ons aanbid U Here  Koning Opperheer!</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Marieke Botha</dc:creator>
  <cp:lastModifiedBy>Marieke Botha</cp:lastModifiedBy>
  <cp:revision>2</cp:revision>
  <dcterms:created xsi:type="dcterms:W3CDTF">2025-07-25T14:59:21Z</dcterms:created>
  <dcterms:modified xsi:type="dcterms:W3CDTF">2026-06-26T11:27:15Z</dcterms:modified>
</cp:coreProperties>
</file>