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6" r:id="rId2"/>
    <p:sldId id="323" r:id="rId3"/>
    <p:sldId id="256" r:id="rId4"/>
    <p:sldId id="295" r:id="rId5"/>
    <p:sldId id="296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260" r:id="rId20"/>
    <p:sldId id="317" r:id="rId21"/>
    <p:sldId id="263" r:id="rId22"/>
    <p:sldId id="318" r:id="rId23"/>
    <p:sldId id="264" r:id="rId24"/>
    <p:sldId id="319" r:id="rId25"/>
    <p:sldId id="265" r:id="rId26"/>
    <p:sldId id="320" r:id="rId27"/>
    <p:sldId id="325" r:id="rId28"/>
    <p:sldId id="326" r:id="rId29"/>
    <p:sldId id="261" r:id="rId30"/>
    <p:sldId id="297" r:id="rId31"/>
    <p:sldId id="298" r:id="rId32"/>
    <p:sldId id="299" r:id="rId33"/>
    <p:sldId id="328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57" r:id="rId48"/>
    <p:sldId id="258" r:id="rId49"/>
    <p:sldId id="259" r:id="rId50"/>
    <p:sldId id="324" r:id="rId51"/>
    <p:sldId id="329" r:id="rId52"/>
    <p:sldId id="330" r:id="rId53"/>
    <p:sldId id="331" r:id="rId54"/>
    <p:sldId id="332" r:id="rId55"/>
    <p:sldId id="333" r:id="rId56"/>
    <p:sldId id="334" r:id="rId57"/>
    <p:sldId id="335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76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9" d="100"/>
        <a:sy n="89" d="100"/>
      </p:scale>
      <p:origin x="0" y="-24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BC76A-8362-22A1-8571-3AD1072BC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4012C-D352-04A4-A549-55982FDBC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16921-95EF-2F24-5692-E651597F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C8224-35EC-CC88-7FE2-86309DB4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90124-4481-3D4B-8189-F7BE1D37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75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1C2AE-80EA-42C9-9E4B-3B5D1E4F4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20AD58-A286-8CB4-8B6E-E2E607BDDB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426A9-FFB5-D6D8-238C-3BFD012E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3FD9-49D0-4A10-FE05-970B8F68F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43146-D1AF-453C-5A54-D9EC3522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160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6DD82C-4154-3EFE-3C08-D3D3029903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A10842-A157-DD3C-2207-C009FF769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2B680-611C-DBE8-BED8-05482440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D09CD-A92C-3C56-57C7-1A075FC40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9B12E-CB19-F7D0-FA9F-0B4B83DE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34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D71E8-A2EB-94A4-21B0-1DCE0B82A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F3BF3-C33D-74B5-F2C0-4F7F51545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9FD62-0298-E446-C1F7-3C9018B14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7D2CD-1E56-BCC1-6F14-07A6E940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C16E1-2322-0627-AE3C-547B14478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7939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30C09-BA1F-63EA-A171-9E683A795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82F34-12B3-7BF7-DA83-BAC7A492D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1A4DC-26C4-E73C-F24B-DE9BCA12D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043F5-2FE4-90C4-3F48-B94952416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96AD-714E-9CFB-B707-1C0808E66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2460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00F8-4ED6-CCE4-1372-E462DFE8E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CEBA3-0F4E-3307-9D87-8353479737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F747A2-3600-37E5-D12B-C64BF32D7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D1DEB-4FF9-F320-4DA1-D9EB8DEFF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14F1B-44BE-1F16-667F-2597074B9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F34DF4-A7FC-35CE-3F20-494108CD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831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CB97-323D-58BB-0125-A55E0CC9F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F7197-420C-0DC1-D087-9225551F1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C33CB-D5D2-78E4-6D9B-4EBC1CF1B1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97D4D1-76BD-1145-125C-B5B4787EE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83AF3C-180B-A978-AF59-34591C4B7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FBEDF-44C1-CC8E-2474-FF8F21333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8F04B7-EE0B-A1F3-6921-97F21A19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DE5C6F-C666-6B09-FB12-ECCD6018D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9353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D2ADD-DC0F-A6EB-2854-790312C4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8317DB-C6EE-444B-52AB-D91D87392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E089B7-F532-63E8-A096-4E59EE89B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D4BB38-7CFB-1584-6FAD-BF1319C97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65997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81C341-7B79-1494-9148-B7B0846D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11A7D-331D-0D17-67F6-BA5B84C36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4A2115-7D84-7CDB-DE13-FBD9B4A8B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156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DA041-C7DA-3892-6BE5-16A758184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FFD47-95F5-58FA-3D6C-0950DA80B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01DB1-7E01-1D37-1879-CF91029D2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89AAC-BCB5-41E3-37BB-9D55EA36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CD5FF-F2C8-2B3C-69D5-30CC35DB3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BA694-CB23-C5AF-712A-88D91180D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28101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19879-1130-4F06-1DD3-C38DEEF51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43F599-73DE-5EDB-31A8-B22FB12B8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49FEA-C7D7-8383-7E38-E79EA0115C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408DB-2D50-C6A4-0E2D-DECE2D892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2467AD-26E0-8F24-2D0E-DF7218CED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DCA67-5144-1D87-A38F-EF9E710B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1058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6362F5-5FE3-F8F3-74DA-1935C785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BC1728-1130-B83B-8457-A1EB247F8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3757-30E8-F881-1464-6CA33DD96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320CC-9779-45D0-9307-2409FEECD6F9}" type="datetimeFigureOut">
              <a:rPr lang="en-ZA" smtClean="0"/>
              <a:t>2025/12/23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A0939-A334-028A-42FD-B774039B3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51340-289C-F472-F9BC-6203EA181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B5378-9863-479A-9869-214C31C8765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801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CF3B54-39B4-4CC1-8D64-CEE95C569F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69C7F-7265-EDC9-B159-21423874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69976"/>
            <a:ext cx="10515600" cy="1512836"/>
          </a:xfrm>
        </p:spPr>
        <p:txBody>
          <a:bodyPr>
            <a:normAutofit/>
          </a:bodyPr>
          <a:lstStyle/>
          <a:p>
            <a:pPr algn="ctr"/>
            <a:r>
              <a:rPr lang="en-ZA" sz="7200" b="1" dirty="0" err="1">
                <a:solidFill>
                  <a:schemeClr val="bg1"/>
                </a:solidFill>
                <a:latin typeface="+mn-lt"/>
              </a:rPr>
              <a:t>Geseënde</a:t>
            </a:r>
            <a:r>
              <a:rPr lang="en-ZA" sz="72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ZA" sz="7200" b="1" dirty="0" err="1">
                <a:solidFill>
                  <a:schemeClr val="bg1"/>
                </a:solidFill>
                <a:latin typeface="+mn-lt"/>
              </a:rPr>
              <a:t>Kersfees</a:t>
            </a:r>
            <a:r>
              <a:rPr lang="en-ZA" sz="7200" b="1" dirty="0">
                <a:solidFill>
                  <a:schemeClr val="bg1"/>
                </a:solidFill>
                <a:latin typeface="+mn-lt"/>
              </a:rPr>
              <a:t>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64E1D8-5E6F-58D2-9642-12B38994B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677" y="329382"/>
            <a:ext cx="6664646" cy="465065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EB83C9A-CC84-A219-B25C-3FAF6F51EF8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71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rPr>
              <a:t>Leeuwberg </a:t>
            </a:r>
            <a:r>
              <a:rPr kumimoji="0" lang="en-ZA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j-ea"/>
                <a:cs typeface="+mj-cs"/>
              </a:rPr>
              <a:t>Gemeente</a:t>
            </a:r>
            <a:endParaRPr kumimoji="0" lang="en-ZA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7039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4F0D9-6818-C95C-0495-B72107E4B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867850E-6BA4-2189-0019-0C1B2F5FA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4064"/>
            <a:ext cx="12191999" cy="5923935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Over the hills and everywhere</a:t>
            </a:r>
            <a:br>
              <a:rPr lang="en-US" sz="60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That Jesus Christ is born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15172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A95E0-0159-8731-2345-C27F33D07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836B109-70B9-5E2A-B5BF-8116CF540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4064"/>
            <a:ext cx="12191999" cy="5923935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/>
              <a:t>Down in a lowly stable </a:t>
            </a:r>
            <a:br>
              <a:rPr lang="en-US" sz="6000"/>
            </a:br>
            <a:r>
              <a:rPr lang="en-US" sz="6000"/>
              <a:t>the humble Christ was born</a:t>
            </a:r>
            <a:br>
              <a:rPr lang="en-US" sz="6000"/>
            </a:br>
            <a:r>
              <a:rPr lang="en-US" sz="6000"/>
              <a:t>And God sent us salvation </a:t>
            </a:r>
            <a:br>
              <a:rPr lang="en-US" sz="6000"/>
            </a:br>
            <a:r>
              <a:rPr lang="en-US" sz="6000"/>
              <a:t>that blessed Christmas morn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2497029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941A5-43D1-801F-B2E6-4FDAEC20B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CADD516-7594-A33F-3C06-52482C8F8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4064"/>
            <a:ext cx="12191999" cy="5923935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Over the hills and everywhere</a:t>
            </a:r>
            <a:br>
              <a:rPr lang="en-US" sz="60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That Jesus Christ is born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3742173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470025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L353  DIE HEILAND IS GEBORE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4911" y="1676400"/>
            <a:ext cx="11932171" cy="4876800"/>
          </a:xfrm>
        </p:spPr>
        <p:txBody>
          <a:bodyPr>
            <a:normAutofit/>
          </a:bodyPr>
          <a:lstStyle/>
          <a:p>
            <a:r>
              <a:rPr lang="en-US" sz="6000" dirty="0"/>
              <a:t>Die Heiland is </a:t>
            </a:r>
            <a:r>
              <a:rPr lang="en-US" sz="6000" dirty="0" err="1"/>
              <a:t>gebore</a:t>
            </a:r>
            <a:endParaRPr lang="en-US" sz="6000" dirty="0"/>
          </a:p>
          <a:p>
            <a:r>
              <a:rPr lang="en-US" sz="6000" dirty="0"/>
              <a:t>Soos </a:t>
            </a:r>
            <a:r>
              <a:rPr lang="en-US" sz="6000" dirty="0" err="1"/>
              <a:t>eeue</a:t>
            </a:r>
            <a:r>
              <a:rPr lang="en-US" sz="6000" dirty="0"/>
              <a:t> reeds </a:t>
            </a:r>
            <a:r>
              <a:rPr lang="en-US" sz="6000" dirty="0" err="1"/>
              <a:t>voorspel</a:t>
            </a:r>
            <a:endParaRPr lang="en-US" sz="6000" dirty="0"/>
          </a:p>
          <a:p>
            <a:r>
              <a:rPr lang="en-US" sz="6000" dirty="0" err="1"/>
              <a:t>Daar</a:t>
            </a:r>
            <a:r>
              <a:rPr lang="en-US" sz="6000" dirty="0"/>
              <a:t> in die </a:t>
            </a:r>
            <a:r>
              <a:rPr lang="en-US" sz="6000" dirty="0" err="1"/>
              <a:t>stad</a:t>
            </a:r>
            <a:r>
              <a:rPr lang="en-US" sz="6000" dirty="0"/>
              <a:t> van </a:t>
            </a:r>
            <a:r>
              <a:rPr lang="en-US" sz="6000" dirty="0" err="1"/>
              <a:t>Dawid</a:t>
            </a:r>
            <a:endParaRPr lang="en-US" sz="6000" dirty="0"/>
          </a:p>
          <a:p>
            <a:r>
              <a:rPr lang="en-US" sz="6000" dirty="0"/>
              <a:t>Word Hy Immanuel</a:t>
            </a:r>
          </a:p>
        </p:txBody>
      </p:sp>
    </p:spTree>
    <p:extLst>
      <p:ext uri="{BB962C8B-B14F-4D97-AF65-F5344CB8AC3E}">
        <p14:creationId xmlns:p14="http://schemas.microsoft.com/office/powerpoint/2010/main" val="3995495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126162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Met </a:t>
            </a:r>
            <a:r>
              <a:rPr lang="en-US" sz="6000" dirty="0" err="1">
                <a:latin typeface="+mn-lt"/>
              </a:rPr>
              <a:t>blye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hemelkore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wil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ook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juig</a:t>
            </a:r>
            <a:r>
              <a:rPr lang="en-US" sz="6000" dirty="0">
                <a:latin typeface="+mn-lt"/>
              </a:rPr>
              <a:t> en sing: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Heiland</a:t>
            </a:r>
            <a:r>
              <a:rPr lang="en-US" sz="6000" dirty="0">
                <a:latin typeface="+mn-lt"/>
              </a:rPr>
              <a:t> is </a:t>
            </a:r>
            <a:r>
              <a:rPr lang="en-US" sz="6000" dirty="0" err="1">
                <a:latin typeface="+mn-lt"/>
              </a:rPr>
              <a:t>gebore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dis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Hy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wat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redding</a:t>
            </a:r>
            <a:r>
              <a:rPr lang="en-US" sz="6000" dirty="0">
                <a:latin typeface="+mn-lt"/>
              </a:rPr>
              <a:t> bring!</a:t>
            </a:r>
          </a:p>
        </p:txBody>
      </p:sp>
    </p:spTree>
    <p:extLst>
      <p:ext uri="{BB962C8B-B14F-4D97-AF65-F5344CB8AC3E}">
        <p14:creationId xmlns:p14="http://schemas.microsoft.com/office/powerpoint/2010/main" val="116417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126162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Die </a:t>
            </a:r>
            <a:r>
              <a:rPr lang="en-US" sz="6000" dirty="0" err="1">
                <a:latin typeface="+mn-lt"/>
              </a:rPr>
              <a:t>Lig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kom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na</a:t>
            </a:r>
            <a:r>
              <a:rPr lang="en-US" sz="6000" dirty="0">
                <a:latin typeface="+mn-lt"/>
              </a:rPr>
              <a:t> die </a:t>
            </a:r>
            <a:r>
              <a:rPr lang="en-US" sz="6000" dirty="0" err="1">
                <a:latin typeface="+mn-lt"/>
              </a:rPr>
              <a:t>wêreld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in Jesus </a:t>
            </a:r>
            <a:r>
              <a:rPr lang="en-US" sz="6000" dirty="0" err="1">
                <a:latin typeface="+mn-lt"/>
              </a:rPr>
              <a:t>Christus</a:t>
            </a:r>
            <a:r>
              <a:rPr lang="en-US" sz="6000" dirty="0">
                <a:latin typeface="+mn-lt"/>
              </a:rPr>
              <a:t>, </a:t>
            </a:r>
            <a:r>
              <a:rPr lang="en-US" sz="6000" dirty="0" err="1">
                <a:latin typeface="+mn-lt"/>
              </a:rPr>
              <a:t>Heer</a:t>
            </a:r>
            <a:r>
              <a:rPr lang="en-US" sz="6000" dirty="0">
                <a:latin typeface="+mn-lt"/>
              </a:rPr>
              <a:t>.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Uit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liefde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vir</a:t>
            </a:r>
            <a:r>
              <a:rPr lang="en-US" sz="6000" dirty="0">
                <a:latin typeface="+mn-lt"/>
              </a:rPr>
              <a:t> die </a:t>
            </a:r>
            <a:r>
              <a:rPr lang="en-US" sz="6000" dirty="0" err="1">
                <a:latin typeface="+mn-lt"/>
              </a:rPr>
              <a:t>mensdom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daal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Hy</a:t>
            </a:r>
            <a:r>
              <a:rPr lang="en-US" sz="6000" dirty="0">
                <a:latin typeface="+mn-lt"/>
              </a:rPr>
              <a:t> as </a:t>
            </a:r>
            <a:r>
              <a:rPr lang="en-US" sz="6000" dirty="0" err="1">
                <a:latin typeface="+mn-lt"/>
              </a:rPr>
              <a:t>dienskneg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neer</a:t>
            </a:r>
            <a:r>
              <a:rPr lang="en-US" sz="6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650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049962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+mn-lt"/>
              </a:rPr>
              <a:t>So </a:t>
            </a:r>
            <a:r>
              <a:rPr lang="en-US" sz="6000" dirty="0" err="1">
                <a:latin typeface="+mn-lt"/>
              </a:rPr>
              <a:t>lief</a:t>
            </a:r>
            <a:r>
              <a:rPr lang="en-US" sz="6000" dirty="0">
                <a:latin typeface="+mn-lt"/>
              </a:rPr>
              <a:t> het God die </a:t>
            </a:r>
            <a:r>
              <a:rPr lang="en-US" sz="6000" dirty="0" err="1">
                <a:latin typeface="+mn-lt"/>
              </a:rPr>
              <a:t>wêreld</a:t>
            </a:r>
            <a:r>
              <a:rPr lang="en-US" sz="6000" dirty="0">
                <a:latin typeface="+mn-lt"/>
              </a:rPr>
              <a:t>,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Hy</a:t>
            </a:r>
            <a:r>
              <a:rPr lang="en-US" sz="6000" dirty="0">
                <a:latin typeface="+mn-lt"/>
              </a:rPr>
              <a:t> gee </a:t>
            </a:r>
            <a:r>
              <a:rPr lang="en-US" sz="6000" dirty="0" err="1">
                <a:latin typeface="+mn-lt"/>
              </a:rPr>
              <a:t>vir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sy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Seun</a:t>
            </a:r>
            <a:r>
              <a:rPr lang="en-US" sz="6000" dirty="0">
                <a:latin typeface="+mn-lt"/>
              </a:rPr>
              <a:t> –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so word </a:t>
            </a:r>
            <a:r>
              <a:rPr lang="en-US" sz="6000" dirty="0" err="1">
                <a:latin typeface="+mn-lt"/>
              </a:rPr>
              <a:t>Hy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Verlosser</a:t>
            </a:r>
            <a:r>
              <a:rPr lang="en-US" sz="6000" dirty="0">
                <a:latin typeface="+mn-lt"/>
              </a:rPr>
              <a:t>,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Middelaar</a:t>
            </a:r>
            <a:r>
              <a:rPr lang="en-US" sz="6000" dirty="0">
                <a:latin typeface="+mn-lt"/>
              </a:rPr>
              <a:t> en </a:t>
            </a:r>
            <a:r>
              <a:rPr lang="en-US" sz="6000" dirty="0" err="1">
                <a:latin typeface="+mn-lt"/>
              </a:rPr>
              <a:t>Steun</a:t>
            </a:r>
            <a:r>
              <a:rPr lang="en-US" sz="6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2200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126162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+mn-lt"/>
              </a:rPr>
              <a:t>Wie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glo</a:t>
            </a:r>
            <a:r>
              <a:rPr lang="en-US" sz="6000" dirty="0">
                <a:latin typeface="+mn-lt"/>
              </a:rPr>
              <a:t> in Jesus </a:t>
            </a:r>
            <a:r>
              <a:rPr lang="en-US" sz="6000" dirty="0" err="1">
                <a:latin typeface="+mn-lt"/>
              </a:rPr>
              <a:t>Christus</a:t>
            </a:r>
            <a:r>
              <a:rPr lang="en-US" sz="6000" dirty="0">
                <a:latin typeface="+mn-lt"/>
              </a:rPr>
              <a:t>,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word </a:t>
            </a:r>
            <a:r>
              <a:rPr lang="en-US" sz="6000" dirty="0" err="1">
                <a:latin typeface="+mn-lt"/>
              </a:rPr>
              <a:t>nou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sy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eiendom</a:t>
            </a:r>
            <a:r>
              <a:rPr lang="en-US" sz="6000" dirty="0">
                <a:latin typeface="+mn-lt"/>
              </a:rPr>
              <a:t>.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Hy gee die reg tot </a:t>
            </a:r>
            <a:r>
              <a:rPr lang="en-US" sz="6000" dirty="0" err="1">
                <a:latin typeface="+mn-lt"/>
              </a:rPr>
              <a:t>kindskap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aan</a:t>
            </a:r>
            <a:r>
              <a:rPr lang="en-US" sz="6000" dirty="0">
                <a:latin typeface="+mn-lt"/>
              </a:rPr>
              <a:t> die wat glo in Hom.</a:t>
            </a:r>
          </a:p>
        </p:txBody>
      </p:sp>
    </p:spTree>
    <p:extLst>
      <p:ext uri="{BB962C8B-B14F-4D97-AF65-F5344CB8AC3E}">
        <p14:creationId xmlns:p14="http://schemas.microsoft.com/office/powerpoint/2010/main" val="1226958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354762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+mn-lt"/>
              </a:rPr>
              <a:t>Juis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daarom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juig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harte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opnuut</a:t>
            </a:r>
            <a:r>
              <a:rPr lang="en-US" sz="6000" dirty="0">
                <a:latin typeface="+mn-lt"/>
              </a:rPr>
              <a:t> die </a:t>
            </a:r>
            <a:r>
              <a:rPr lang="en-US" sz="6000" dirty="0" err="1">
                <a:latin typeface="+mn-lt"/>
              </a:rPr>
              <a:t>Kersfeestyd</a:t>
            </a:r>
            <a:r>
              <a:rPr lang="en-US" sz="6000" dirty="0">
                <a:latin typeface="+mn-lt"/>
              </a:rPr>
              <a:t>: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Ons Heiland is </a:t>
            </a:r>
            <a:r>
              <a:rPr lang="en-US" sz="6000" dirty="0" err="1">
                <a:latin typeface="+mn-lt"/>
              </a:rPr>
              <a:t>gebore</a:t>
            </a:r>
            <a:r>
              <a:rPr lang="en-US" sz="6000" dirty="0">
                <a:latin typeface="+mn-lt"/>
              </a:rPr>
              <a:t> –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vertel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dit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wêreldwyd</a:t>
            </a:r>
            <a:r>
              <a:rPr lang="en-US" sz="6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5472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C4FF6-EF6C-62C3-8BA5-A8ADD14A9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345"/>
            <a:ext cx="12192000" cy="1508642"/>
          </a:xfrm>
        </p:spPr>
        <p:txBody>
          <a:bodyPr>
            <a:normAutofit/>
          </a:bodyPr>
          <a:lstStyle/>
          <a:p>
            <a:pPr algn="ctr"/>
            <a:r>
              <a:rPr lang="en-US" sz="7200" b="1" dirty="0">
                <a:latin typeface="+mn-lt"/>
              </a:rPr>
              <a:t>A46   KERSFEES IS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3EFA5-8312-795A-507E-43DC16682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43987"/>
            <a:ext cx="12192000" cy="5314012"/>
          </a:xfrm>
        </p:spPr>
        <p:txBody>
          <a:bodyPr anchor="ctr" anchorCtr="0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Ons sing </a:t>
            </a:r>
            <a:r>
              <a:rPr lang="en-US" sz="6000" dirty="0" err="1"/>
              <a:t>weer</a:t>
            </a:r>
            <a:r>
              <a:rPr lang="en-US" sz="6000" dirty="0"/>
              <a:t> </a:t>
            </a:r>
            <a:r>
              <a:rPr lang="en-US" sz="6000" dirty="0" err="1"/>
              <a:t>oor</a:t>
            </a:r>
            <a:r>
              <a:rPr lang="en-US" sz="6000" dirty="0"/>
              <a:t> die </a:t>
            </a:r>
            <a:r>
              <a:rPr lang="en-US" sz="6000" dirty="0" err="1"/>
              <a:t>vrede</a:t>
            </a:r>
            <a:r>
              <a:rPr lang="en-US" sz="60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deur</a:t>
            </a:r>
            <a:r>
              <a:rPr lang="en-US" sz="6000" dirty="0"/>
              <a:t> </a:t>
            </a:r>
            <a:r>
              <a:rPr lang="en-US" sz="6000" dirty="0" err="1"/>
              <a:t>eeue</a:t>
            </a:r>
            <a:r>
              <a:rPr lang="en-US" sz="6000" dirty="0"/>
              <a:t> lank </a:t>
            </a:r>
            <a:r>
              <a:rPr lang="en-US" sz="6000" dirty="0" err="1"/>
              <a:t>verwag</a:t>
            </a:r>
            <a:endParaRPr lang="en-US" sz="60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Vertel</a:t>
            </a:r>
            <a:r>
              <a:rPr lang="en-US" sz="6000" dirty="0"/>
              <a:t> die wonder </a:t>
            </a:r>
            <a:r>
              <a:rPr lang="en-US" sz="6000" dirty="0" err="1"/>
              <a:t>storie</a:t>
            </a:r>
            <a:r>
              <a:rPr lang="en-US" sz="60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van </a:t>
            </a:r>
            <a:r>
              <a:rPr lang="en-US" sz="6000" dirty="0" err="1"/>
              <a:t>daardie</a:t>
            </a:r>
            <a:r>
              <a:rPr lang="en-US" sz="6000" dirty="0"/>
              <a:t> </a:t>
            </a:r>
            <a:r>
              <a:rPr lang="en-US" sz="6000" dirty="0" err="1"/>
              <a:t>blye</a:t>
            </a:r>
            <a:r>
              <a:rPr lang="en-US" sz="6000" dirty="0"/>
              <a:t> </a:t>
            </a:r>
            <a:r>
              <a:rPr lang="en-US" sz="6000" dirty="0" err="1"/>
              <a:t>dag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8883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25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6FF2B-1CDF-24EA-570B-FD97BD178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dirty="0"/>
              <a:t>’n </a:t>
            </a:r>
            <a:r>
              <a:rPr lang="en-US" sz="6000" dirty="0" err="1"/>
              <a:t>Samekoms</a:t>
            </a:r>
            <a:r>
              <a:rPr lang="en-US" sz="6000" dirty="0"/>
              <a:t> van </a:t>
            </a:r>
            <a:r>
              <a:rPr lang="en-US" sz="6000" dirty="0" err="1"/>
              <a:t>liefde</a:t>
            </a:r>
            <a:r>
              <a:rPr lang="en-US" sz="6000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dirty="0"/>
              <a:t>die </a:t>
            </a:r>
            <a:r>
              <a:rPr lang="en-US" sz="6000" dirty="0" err="1"/>
              <a:t>kinders</a:t>
            </a:r>
            <a:r>
              <a:rPr lang="en-US" sz="6000" dirty="0"/>
              <a:t> </a:t>
            </a:r>
            <a:r>
              <a:rPr lang="en-US" sz="6000" dirty="0" err="1"/>
              <a:t>speel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lag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dirty="0"/>
              <a:t>Soos die </a:t>
            </a:r>
            <a:r>
              <a:rPr lang="en-US" sz="6000" dirty="0" err="1"/>
              <a:t>engele</a:t>
            </a:r>
            <a:r>
              <a:rPr lang="en-US" sz="6000" dirty="0"/>
              <a:t> sing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saam</a:t>
            </a:r>
            <a:r>
              <a:rPr lang="en-US" sz="6000" dirty="0"/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dirty="0" err="1"/>
              <a:t>oor</a:t>
            </a:r>
            <a:r>
              <a:rPr lang="en-US" sz="6000" dirty="0"/>
              <a:t> die </a:t>
            </a:r>
            <a:r>
              <a:rPr lang="en-US" sz="6000" dirty="0" err="1"/>
              <a:t>heilige</a:t>
            </a:r>
            <a:r>
              <a:rPr lang="en-US" sz="6000" dirty="0"/>
              <a:t> nag</a:t>
            </a:r>
          </a:p>
        </p:txBody>
      </p:sp>
    </p:spTree>
    <p:extLst>
      <p:ext uri="{BB962C8B-B14F-4D97-AF65-F5344CB8AC3E}">
        <p14:creationId xmlns:p14="http://schemas.microsoft.com/office/powerpoint/2010/main" val="2778070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0C8E5-0EE5-13F0-847C-5FD84A61A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043D0-5417-42E5-E88F-B31E1B7C2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O </a:t>
            </a:r>
            <a:r>
              <a:rPr lang="en-US" sz="6000" dirty="0" err="1"/>
              <a:t>Kersfees</a:t>
            </a:r>
            <a:r>
              <a:rPr lang="en-US" sz="6000" dirty="0"/>
              <a:t> is Jesus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 ja, Hy is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geskenk</a:t>
            </a:r>
            <a:r>
              <a:rPr lang="en-US" sz="60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Ons bring </a:t>
            </a:r>
            <a:r>
              <a:rPr lang="en-US" sz="6000" dirty="0" err="1"/>
              <a:t>eer</a:t>
            </a:r>
            <a:r>
              <a:rPr lang="en-US" sz="6000" dirty="0"/>
              <a:t> </a:t>
            </a:r>
            <a:r>
              <a:rPr lang="en-US" sz="6000" dirty="0" err="1"/>
              <a:t>aan</a:t>
            </a:r>
            <a:r>
              <a:rPr lang="en-US" sz="6000" dirty="0"/>
              <a:t> Hom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as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hierdie</a:t>
            </a:r>
            <a:r>
              <a:rPr lang="en-US" sz="6000" dirty="0"/>
              <a:t> </a:t>
            </a:r>
            <a:r>
              <a:rPr lang="en-US" sz="6000" dirty="0" err="1"/>
              <a:t>dag</a:t>
            </a:r>
            <a:r>
              <a:rPr lang="en-US" sz="6000" dirty="0"/>
              <a:t> </a:t>
            </a:r>
            <a:r>
              <a:rPr lang="en-US" sz="6000" dirty="0" err="1"/>
              <a:t>gedenk</a:t>
            </a:r>
            <a:endParaRPr lang="en-US" sz="60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Kersfees</a:t>
            </a:r>
            <a:r>
              <a:rPr lang="en-US" sz="6000" dirty="0"/>
              <a:t> is Jesus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Hy bring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almal</a:t>
            </a:r>
            <a:r>
              <a:rPr lang="en-US" sz="6000" dirty="0"/>
              <a:t> </a:t>
            </a:r>
            <a:r>
              <a:rPr lang="en-US" sz="6000" dirty="0" err="1"/>
              <a:t>saam</a:t>
            </a:r>
            <a:r>
              <a:rPr lang="en-US" sz="6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1496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663AC-DF08-9FC5-3627-4D7C3E4B1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So lig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hande</a:t>
            </a:r>
            <a:r>
              <a:rPr lang="en-US" sz="6000" dirty="0"/>
              <a:t>, lig </a:t>
            </a:r>
            <a:r>
              <a:rPr lang="en-US" sz="6000" dirty="0" err="1"/>
              <a:t>jou</a:t>
            </a:r>
            <a:r>
              <a:rPr lang="en-US" sz="6000" dirty="0"/>
              <a:t> stem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loof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</a:t>
            </a:r>
            <a:r>
              <a:rPr lang="en-US" sz="6000" dirty="0" err="1"/>
              <a:t>prys</a:t>
            </a:r>
            <a:r>
              <a:rPr lang="en-US" sz="6000" dirty="0"/>
              <a:t> Sy Naam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Vredevors</a:t>
            </a:r>
            <a:r>
              <a:rPr lang="en-US" sz="6000" dirty="0"/>
              <a:t>, Lam van God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Skepper</a:t>
            </a:r>
            <a:r>
              <a:rPr lang="en-US" sz="6000" dirty="0"/>
              <a:t> word ‘n </a:t>
            </a:r>
            <a:r>
              <a:rPr lang="en-US" sz="6000" dirty="0" err="1"/>
              <a:t>mens</a:t>
            </a:r>
            <a:r>
              <a:rPr lang="en-US" sz="60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Hy </a:t>
            </a:r>
            <a:r>
              <a:rPr lang="en-US" sz="6000" dirty="0" err="1"/>
              <a:t>kom</a:t>
            </a:r>
            <a:r>
              <a:rPr lang="en-US" sz="6000" dirty="0"/>
              <a:t> </a:t>
            </a:r>
            <a:r>
              <a:rPr lang="en-US" sz="6000" dirty="0" err="1"/>
              <a:t>maak</a:t>
            </a:r>
            <a:r>
              <a:rPr lang="en-US" sz="6000" dirty="0"/>
              <a:t> die </a:t>
            </a:r>
            <a:r>
              <a:rPr lang="en-US" sz="6000" dirty="0" err="1"/>
              <a:t>heem’le</a:t>
            </a:r>
            <a:r>
              <a:rPr lang="en-US" sz="6000" dirty="0"/>
              <a:t> </a:t>
            </a:r>
            <a:r>
              <a:rPr lang="en-US" sz="6000" dirty="0" err="1"/>
              <a:t>oop</a:t>
            </a:r>
            <a:r>
              <a:rPr lang="en-US" sz="60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6000" dirty="0"/>
              <a:t>vir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my</a:t>
            </a:r>
          </a:p>
        </p:txBody>
      </p:sp>
    </p:spTree>
    <p:extLst>
      <p:ext uri="{BB962C8B-B14F-4D97-AF65-F5344CB8AC3E}">
        <p14:creationId xmlns:p14="http://schemas.microsoft.com/office/powerpoint/2010/main" val="3098995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0A592-CC55-C3E6-5F73-F373DCDF7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2F1C0-D5B0-A134-0A96-A65F877C9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Ons lees </a:t>
            </a:r>
            <a:r>
              <a:rPr lang="en-US" sz="6000" dirty="0" err="1"/>
              <a:t>weer</a:t>
            </a:r>
            <a:r>
              <a:rPr lang="en-US" sz="6000" dirty="0"/>
              <a:t> die </a:t>
            </a:r>
            <a:r>
              <a:rPr lang="en-US" sz="6000" dirty="0" err="1"/>
              <a:t>Evangelie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die </a:t>
            </a:r>
            <a:r>
              <a:rPr lang="en-US" sz="6000" dirty="0" err="1"/>
              <a:t>liefde</a:t>
            </a:r>
            <a:r>
              <a:rPr lang="en-US" sz="6000" dirty="0"/>
              <a:t> van </a:t>
            </a:r>
            <a:r>
              <a:rPr lang="en-US" sz="6000" dirty="0" err="1"/>
              <a:t>ons</a:t>
            </a:r>
            <a:r>
              <a:rPr lang="en-US" sz="6000" dirty="0"/>
              <a:t> Heer</a:t>
            </a:r>
          </a:p>
          <a:p>
            <a:pPr marL="0" indent="0" algn="ctr">
              <a:buNone/>
            </a:pPr>
            <a:r>
              <a:rPr lang="en-US" sz="6000" dirty="0"/>
              <a:t>‘n Kind is vir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gebore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om die </a:t>
            </a:r>
            <a:r>
              <a:rPr lang="en-US" sz="6000" dirty="0" err="1"/>
              <a:t>w</a:t>
            </a:r>
            <a:r>
              <a:rPr lang="en-US" sz="6000" dirty="0" err="1">
                <a:cs typeface="Arial" panose="020B0604020202020204" pitchFamily="34" charset="0"/>
              </a:rPr>
              <a:t>ê</a:t>
            </a:r>
            <a:r>
              <a:rPr lang="en-US" sz="6000" dirty="0" err="1"/>
              <a:t>reld</a:t>
            </a:r>
            <a:r>
              <a:rPr lang="en-US" sz="6000" dirty="0"/>
              <a:t> </a:t>
            </a:r>
            <a:r>
              <a:rPr lang="en-US" sz="6000" dirty="0" err="1"/>
              <a:t>te</a:t>
            </a:r>
            <a:r>
              <a:rPr lang="en-US" sz="6000" dirty="0"/>
              <a:t> </a:t>
            </a:r>
            <a:r>
              <a:rPr lang="en-US" sz="6000" dirty="0" err="1"/>
              <a:t>kom</a:t>
            </a:r>
            <a:r>
              <a:rPr lang="en-US" sz="6000" dirty="0"/>
              <a:t> leer</a:t>
            </a:r>
          </a:p>
        </p:txBody>
      </p:sp>
    </p:spTree>
    <p:extLst>
      <p:ext uri="{BB962C8B-B14F-4D97-AF65-F5344CB8AC3E}">
        <p14:creationId xmlns:p14="http://schemas.microsoft.com/office/powerpoint/2010/main" val="1947156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78400-8CB4-FE83-0BC8-581C08C19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Hoe </a:t>
            </a:r>
            <a:r>
              <a:rPr lang="en-US" sz="6000" dirty="0" err="1"/>
              <a:t>lyk</a:t>
            </a:r>
            <a:r>
              <a:rPr lang="en-US" sz="6000" dirty="0"/>
              <a:t> Sy </a:t>
            </a:r>
            <a:r>
              <a:rPr lang="en-US" sz="6000" dirty="0" err="1"/>
              <a:t>wil</a:t>
            </a:r>
            <a:r>
              <a:rPr lang="en-US" sz="6000" dirty="0"/>
              <a:t>, Sy </a:t>
            </a:r>
            <a:r>
              <a:rPr lang="en-US" sz="6000" dirty="0" err="1"/>
              <a:t>vreugde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Hy </a:t>
            </a:r>
            <a:r>
              <a:rPr lang="en-US" sz="6000" dirty="0" err="1"/>
              <a:t>wys</a:t>
            </a:r>
            <a:r>
              <a:rPr lang="en-US" sz="6000" dirty="0"/>
              <a:t>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daar</a:t>
            </a:r>
            <a:r>
              <a:rPr lang="en-US" sz="6000" dirty="0"/>
              <a:t> is </a:t>
            </a:r>
            <a:r>
              <a:rPr lang="en-US" sz="6000" dirty="0" err="1"/>
              <a:t>meer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Sy hoop </a:t>
            </a:r>
            <a:r>
              <a:rPr lang="en-US" sz="6000" dirty="0" err="1"/>
              <a:t>leef</a:t>
            </a:r>
            <a:r>
              <a:rPr lang="en-US" sz="6000" dirty="0"/>
              <a:t> in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harte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Hy’t Sy Gees vir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gegee</a:t>
            </a:r>
            <a:endParaRPr lang="en-US" sz="6000" dirty="0"/>
          </a:p>
          <a:p>
            <a:pPr marL="0" indent="0" algn="ctr">
              <a:buNone/>
            </a:pP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3932851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D9AA0-698F-DF1C-A6A0-B3E998B79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25120-1E8D-7C5A-E315-21487670D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en-US" sz="6000" dirty="0"/>
              <a:t>O </a:t>
            </a:r>
            <a:r>
              <a:rPr lang="en-US" sz="6000" dirty="0" err="1"/>
              <a:t>Kersfees</a:t>
            </a:r>
            <a:r>
              <a:rPr lang="en-US" sz="6000" dirty="0"/>
              <a:t> is Jesus</a:t>
            </a:r>
          </a:p>
          <a:p>
            <a:pPr marL="0" indent="0" algn="ctr">
              <a:buNone/>
            </a:pPr>
            <a:r>
              <a:rPr lang="en-US" sz="6000" dirty="0"/>
              <a:t>ja, Hy is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geskenk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Ons bring </a:t>
            </a:r>
            <a:r>
              <a:rPr lang="en-US" sz="6000" dirty="0" err="1"/>
              <a:t>eer</a:t>
            </a:r>
            <a:r>
              <a:rPr lang="en-US" sz="6000" dirty="0"/>
              <a:t> </a:t>
            </a:r>
            <a:r>
              <a:rPr lang="en-US" sz="6000" dirty="0" err="1"/>
              <a:t>aan</a:t>
            </a:r>
            <a:r>
              <a:rPr lang="en-US" sz="6000" dirty="0"/>
              <a:t> Hom </a:t>
            </a:r>
          </a:p>
          <a:p>
            <a:pPr marL="0" indent="0" algn="ctr">
              <a:buNone/>
            </a:pPr>
            <a:r>
              <a:rPr lang="en-US" sz="6000" dirty="0"/>
              <a:t>as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hierdie</a:t>
            </a:r>
            <a:r>
              <a:rPr lang="en-US" sz="6000" dirty="0"/>
              <a:t> </a:t>
            </a:r>
            <a:r>
              <a:rPr lang="en-US" sz="6000" dirty="0" err="1"/>
              <a:t>dag</a:t>
            </a:r>
            <a:r>
              <a:rPr lang="en-US" sz="6000" dirty="0"/>
              <a:t> </a:t>
            </a:r>
            <a:r>
              <a:rPr lang="en-US" sz="6000" dirty="0" err="1"/>
              <a:t>gedenk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 err="1"/>
              <a:t>Kersfees</a:t>
            </a:r>
            <a:r>
              <a:rPr lang="en-US" sz="6000" dirty="0"/>
              <a:t> is Jesus </a:t>
            </a:r>
          </a:p>
          <a:p>
            <a:pPr marL="0" indent="0" algn="ctr">
              <a:buNone/>
            </a:pPr>
            <a:r>
              <a:rPr lang="en-US" sz="6000" dirty="0"/>
              <a:t>Hy bring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almal</a:t>
            </a:r>
            <a:r>
              <a:rPr lang="en-US" sz="6000" dirty="0"/>
              <a:t> </a:t>
            </a:r>
            <a:r>
              <a:rPr lang="en-US" sz="6000" dirty="0" err="1"/>
              <a:t>saam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5283859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80AF1-75D4-6188-04EE-055890A38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 So lig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hande</a:t>
            </a:r>
            <a:r>
              <a:rPr lang="en-US" sz="6000" dirty="0"/>
              <a:t>, lig </a:t>
            </a:r>
            <a:r>
              <a:rPr lang="en-US" sz="6000" dirty="0" err="1"/>
              <a:t>jou</a:t>
            </a:r>
            <a:r>
              <a:rPr lang="en-US" sz="6000" dirty="0"/>
              <a:t> stem </a:t>
            </a:r>
          </a:p>
          <a:p>
            <a:pPr marL="0" indent="0" algn="ctr">
              <a:buNone/>
            </a:pPr>
            <a:r>
              <a:rPr lang="en-US" sz="6000" dirty="0" err="1"/>
              <a:t>loof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</a:t>
            </a:r>
            <a:r>
              <a:rPr lang="en-US" sz="6000" dirty="0" err="1"/>
              <a:t>prys</a:t>
            </a:r>
            <a:r>
              <a:rPr lang="en-US" sz="6000" dirty="0"/>
              <a:t> Sy Naam</a:t>
            </a:r>
          </a:p>
          <a:p>
            <a:pPr marL="0" indent="0" algn="ctr">
              <a:buNone/>
            </a:pPr>
            <a:r>
              <a:rPr lang="en-US" sz="6000" dirty="0" err="1"/>
              <a:t>Vredevors</a:t>
            </a:r>
            <a:r>
              <a:rPr lang="en-US" sz="6000" dirty="0"/>
              <a:t>, Lam van God </a:t>
            </a:r>
          </a:p>
          <a:p>
            <a:pPr marL="0" indent="0" algn="ctr">
              <a:buNone/>
            </a:pP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Skepper</a:t>
            </a:r>
            <a:r>
              <a:rPr lang="en-US" sz="6000" dirty="0"/>
              <a:t> word ‘n </a:t>
            </a:r>
            <a:r>
              <a:rPr lang="en-US" sz="6000" dirty="0" err="1"/>
              <a:t>mens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Hy </a:t>
            </a:r>
            <a:r>
              <a:rPr lang="en-US" sz="6000" dirty="0" err="1"/>
              <a:t>kom</a:t>
            </a:r>
            <a:r>
              <a:rPr lang="en-US" sz="6000" dirty="0"/>
              <a:t> </a:t>
            </a:r>
            <a:r>
              <a:rPr lang="en-US" sz="6000" dirty="0" err="1"/>
              <a:t>maak</a:t>
            </a:r>
            <a:r>
              <a:rPr lang="en-US" sz="6000" dirty="0"/>
              <a:t> die </a:t>
            </a:r>
            <a:r>
              <a:rPr lang="en-US" sz="6000" dirty="0" err="1"/>
              <a:t>heem’le</a:t>
            </a:r>
            <a:r>
              <a:rPr lang="en-US" sz="6000" dirty="0"/>
              <a:t> </a:t>
            </a:r>
            <a:r>
              <a:rPr lang="en-US" sz="6000" dirty="0" err="1"/>
              <a:t>oop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vir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my</a:t>
            </a:r>
          </a:p>
        </p:txBody>
      </p:sp>
    </p:spTree>
    <p:extLst>
      <p:ext uri="{BB962C8B-B14F-4D97-AF65-F5344CB8AC3E}">
        <p14:creationId xmlns:p14="http://schemas.microsoft.com/office/powerpoint/2010/main" val="4158822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7F597-907D-0C3D-0F47-4EDDF3550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EDB0B-3598-096C-1BB1-27603DFDD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Autofit/>
          </a:bodyPr>
          <a:lstStyle/>
          <a:p>
            <a:pPr marL="0" indent="0" algn="ctr">
              <a:buNone/>
            </a:pPr>
            <a:r>
              <a:rPr lang="en-US" sz="6000" dirty="0"/>
              <a:t>O </a:t>
            </a:r>
            <a:r>
              <a:rPr lang="en-US" sz="6000" dirty="0" err="1"/>
              <a:t>Kersfees</a:t>
            </a:r>
            <a:r>
              <a:rPr lang="en-US" sz="6000" dirty="0"/>
              <a:t> is Jesus</a:t>
            </a:r>
          </a:p>
          <a:p>
            <a:pPr marL="0" indent="0" algn="ctr">
              <a:buNone/>
            </a:pPr>
            <a:r>
              <a:rPr lang="en-US" sz="6000" dirty="0"/>
              <a:t>ja, Hy is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geskenk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/>
              <a:t>Ons bring </a:t>
            </a:r>
            <a:r>
              <a:rPr lang="en-US" sz="6000" dirty="0" err="1"/>
              <a:t>eer</a:t>
            </a:r>
            <a:r>
              <a:rPr lang="en-US" sz="6000" dirty="0"/>
              <a:t> </a:t>
            </a:r>
            <a:r>
              <a:rPr lang="en-US" sz="6000" dirty="0" err="1"/>
              <a:t>aan</a:t>
            </a:r>
            <a:r>
              <a:rPr lang="en-US" sz="6000" dirty="0"/>
              <a:t> Hom </a:t>
            </a:r>
          </a:p>
          <a:p>
            <a:pPr marL="0" indent="0" algn="ctr">
              <a:buNone/>
            </a:pPr>
            <a:r>
              <a:rPr lang="en-US" sz="6000" dirty="0"/>
              <a:t>as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hierdie</a:t>
            </a:r>
            <a:r>
              <a:rPr lang="en-US" sz="6000" dirty="0"/>
              <a:t> </a:t>
            </a:r>
            <a:r>
              <a:rPr lang="en-US" sz="6000" dirty="0" err="1"/>
              <a:t>dag</a:t>
            </a:r>
            <a:r>
              <a:rPr lang="en-US" sz="6000" dirty="0"/>
              <a:t> </a:t>
            </a:r>
            <a:r>
              <a:rPr lang="en-US" sz="6000" dirty="0" err="1"/>
              <a:t>gedenk</a:t>
            </a:r>
            <a:endParaRPr lang="en-US" sz="6000" dirty="0"/>
          </a:p>
          <a:p>
            <a:pPr marL="0" indent="0" algn="ctr">
              <a:buNone/>
            </a:pPr>
            <a:r>
              <a:rPr lang="en-US" sz="6000" dirty="0" err="1"/>
              <a:t>Kersfees</a:t>
            </a:r>
            <a:r>
              <a:rPr lang="en-US" sz="6000" dirty="0"/>
              <a:t> is Jesus </a:t>
            </a:r>
          </a:p>
          <a:p>
            <a:pPr marL="0" indent="0" algn="ctr">
              <a:buNone/>
            </a:pPr>
            <a:r>
              <a:rPr lang="en-US" sz="6000" dirty="0"/>
              <a:t>Hy bring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almal</a:t>
            </a:r>
            <a:r>
              <a:rPr lang="en-US" sz="6000" dirty="0"/>
              <a:t> </a:t>
            </a:r>
            <a:r>
              <a:rPr lang="en-US" sz="6000" dirty="0" err="1"/>
              <a:t>saam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05850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36757-A017-86F6-FFE8-0EEC8629E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8D449-2517-0A9D-1520-2863D0CCB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 So lig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hande</a:t>
            </a:r>
            <a:r>
              <a:rPr lang="en-US" sz="6000" dirty="0"/>
              <a:t>, lig </a:t>
            </a:r>
            <a:r>
              <a:rPr lang="en-US" sz="6000" dirty="0" err="1"/>
              <a:t>jou</a:t>
            </a:r>
            <a:r>
              <a:rPr lang="en-US" sz="6000" dirty="0"/>
              <a:t> stem </a:t>
            </a:r>
          </a:p>
          <a:p>
            <a:pPr marL="0" indent="0" algn="ctr">
              <a:buNone/>
            </a:pPr>
            <a:r>
              <a:rPr lang="en-US" sz="6000" dirty="0" err="1"/>
              <a:t>loof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</a:t>
            </a:r>
            <a:r>
              <a:rPr lang="en-US" sz="6000" dirty="0" err="1"/>
              <a:t>prys</a:t>
            </a:r>
            <a:r>
              <a:rPr lang="en-US" sz="6000" dirty="0"/>
              <a:t> Sy Naam</a:t>
            </a:r>
          </a:p>
          <a:p>
            <a:pPr marL="0" indent="0" algn="ctr">
              <a:buNone/>
            </a:pPr>
            <a:r>
              <a:rPr lang="en-US" sz="6000" dirty="0" err="1"/>
              <a:t>Vredevors</a:t>
            </a:r>
            <a:r>
              <a:rPr lang="en-US" sz="6000" dirty="0"/>
              <a:t>, Lam van God </a:t>
            </a:r>
          </a:p>
          <a:p>
            <a:pPr marL="0" indent="0" algn="ctr">
              <a:buNone/>
            </a:pP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Skepper</a:t>
            </a:r>
            <a:r>
              <a:rPr lang="en-US" sz="6000" dirty="0"/>
              <a:t> word ‘n </a:t>
            </a:r>
            <a:r>
              <a:rPr lang="en-US" sz="6000" dirty="0" err="1"/>
              <a:t>mens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Hy </a:t>
            </a:r>
            <a:r>
              <a:rPr lang="en-US" sz="6000" dirty="0" err="1"/>
              <a:t>kom</a:t>
            </a:r>
            <a:r>
              <a:rPr lang="en-US" sz="6000" dirty="0"/>
              <a:t> </a:t>
            </a:r>
            <a:r>
              <a:rPr lang="en-US" sz="6000" dirty="0" err="1"/>
              <a:t>maak</a:t>
            </a:r>
            <a:r>
              <a:rPr lang="en-US" sz="6000" dirty="0"/>
              <a:t> die </a:t>
            </a:r>
            <a:r>
              <a:rPr lang="en-US" sz="6000" dirty="0" err="1"/>
              <a:t>heem’le</a:t>
            </a:r>
            <a:r>
              <a:rPr lang="en-US" sz="6000" dirty="0"/>
              <a:t> </a:t>
            </a:r>
            <a:r>
              <a:rPr lang="en-US" sz="6000" dirty="0" err="1"/>
              <a:t>oop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vir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my</a:t>
            </a:r>
          </a:p>
        </p:txBody>
      </p:sp>
    </p:spTree>
    <p:extLst>
      <p:ext uri="{BB962C8B-B14F-4D97-AF65-F5344CB8AC3E}">
        <p14:creationId xmlns:p14="http://schemas.microsoft.com/office/powerpoint/2010/main" val="1607861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6B74-B3E2-DF7A-A992-EDF062E9A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 anchor="ctr" anchorCtr="0">
            <a:normAutofit/>
          </a:bodyPr>
          <a:lstStyle/>
          <a:p>
            <a:pPr marL="0" indent="0" algn="ctr">
              <a:buNone/>
            </a:pPr>
            <a:r>
              <a:rPr lang="en-US" sz="6000" dirty="0" err="1"/>
              <a:t>Vredevors</a:t>
            </a:r>
            <a:r>
              <a:rPr lang="en-US" sz="6000" dirty="0"/>
              <a:t>, Lam van God </a:t>
            </a:r>
          </a:p>
          <a:p>
            <a:pPr marL="0" indent="0" algn="ctr">
              <a:buNone/>
            </a:pP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Skepper</a:t>
            </a:r>
            <a:r>
              <a:rPr lang="en-US" sz="6000" dirty="0"/>
              <a:t> word ‘n </a:t>
            </a:r>
            <a:r>
              <a:rPr lang="en-US" sz="6000" dirty="0" err="1"/>
              <a:t>mens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/>
              <a:t>Hy </a:t>
            </a:r>
            <a:r>
              <a:rPr lang="en-US" sz="6000" dirty="0" err="1"/>
              <a:t>kom</a:t>
            </a:r>
            <a:r>
              <a:rPr lang="en-US" sz="6000" dirty="0"/>
              <a:t> </a:t>
            </a:r>
            <a:r>
              <a:rPr lang="en-US" sz="6000" dirty="0" err="1"/>
              <a:t>maak</a:t>
            </a:r>
            <a:r>
              <a:rPr lang="en-US" sz="6000" dirty="0"/>
              <a:t> die </a:t>
            </a:r>
            <a:r>
              <a:rPr lang="en-US" sz="6000" dirty="0" err="1"/>
              <a:t>hemele</a:t>
            </a:r>
            <a:r>
              <a:rPr lang="en-US" sz="6000" dirty="0"/>
              <a:t> </a:t>
            </a:r>
          </a:p>
          <a:p>
            <a:pPr marL="0" indent="0" algn="ctr">
              <a:buNone/>
            </a:pPr>
            <a:r>
              <a:rPr lang="en-US" sz="6000" dirty="0" err="1"/>
              <a:t>oop</a:t>
            </a:r>
            <a:r>
              <a:rPr lang="en-US" sz="6000" dirty="0"/>
              <a:t> vir </a:t>
            </a:r>
            <a:r>
              <a:rPr lang="en-US" sz="6000" dirty="0" err="1"/>
              <a:t>jou</a:t>
            </a:r>
            <a:r>
              <a:rPr lang="en-US" sz="6000" dirty="0"/>
              <a:t> </a:t>
            </a:r>
            <a:r>
              <a:rPr lang="en-US" sz="6000" dirty="0" err="1"/>
              <a:t>en</a:t>
            </a:r>
            <a:r>
              <a:rPr lang="en-US" sz="6000" dirty="0"/>
              <a:t> my </a:t>
            </a:r>
          </a:p>
        </p:txBody>
      </p:sp>
    </p:spTree>
    <p:extLst>
      <p:ext uri="{BB962C8B-B14F-4D97-AF65-F5344CB8AC3E}">
        <p14:creationId xmlns:p14="http://schemas.microsoft.com/office/powerpoint/2010/main" val="300219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89154"/>
          </a:xfrm>
        </p:spPr>
        <p:txBody>
          <a:bodyPr>
            <a:noAutofit/>
          </a:bodyPr>
          <a:lstStyle/>
          <a:p>
            <a:r>
              <a:rPr lang="en-ZA" sz="7200" b="1" dirty="0">
                <a:latin typeface="+mn-lt"/>
              </a:rPr>
              <a:t>L355 AL WAS EK NIE DAAR NIE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00240"/>
            <a:ext cx="12192000" cy="4643470"/>
          </a:xfrm>
        </p:spPr>
        <p:txBody>
          <a:bodyPr>
            <a:normAutofit/>
          </a:bodyPr>
          <a:lstStyle/>
          <a:p>
            <a:r>
              <a:rPr lang="en-ZA" sz="6000" dirty="0"/>
              <a:t>Al was </a:t>
            </a:r>
            <a:r>
              <a:rPr lang="en-ZA" sz="6000" dirty="0" err="1"/>
              <a:t>ek</a:t>
            </a:r>
            <a:r>
              <a:rPr lang="en-ZA" sz="6000" dirty="0"/>
              <a:t> </a:t>
            </a:r>
            <a:r>
              <a:rPr lang="en-ZA" sz="6000" dirty="0" err="1"/>
              <a:t>nie</a:t>
            </a:r>
            <a:r>
              <a:rPr lang="en-ZA" sz="6000" dirty="0"/>
              <a:t> </a:t>
            </a:r>
            <a:r>
              <a:rPr lang="en-ZA" sz="6000" dirty="0" err="1"/>
              <a:t>daar</a:t>
            </a:r>
            <a:r>
              <a:rPr lang="en-ZA" sz="6000" dirty="0"/>
              <a:t> </a:t>
            </a:r>
            <a:r>
              <a:rPr lang="en-ZA" sz="6000" dirty="0" err="1"/>
              <a:t>nie</a:t>
            </a:r>
            <a:r>
              <a:rPr lang="en-ZA" sz="6000" dirty="0"/>
              <a:t> –</a:t>
            </a:r>
          </a:p>
          <a:p>
            <a:r>
              <a:rPr lang="en-ZA" sz="6000" dirty="0" err="1"/>
              <a:t>Ek</a:t>
            </a:r>
            <a:r>
              <a:rPr lang="en-ZA" sz="6000" dirty="0"/>
              <a:t> </a:t>
            </a:r>
            <a:r>
              <a:rPr lang="en-ZA" sz="6000" dirty="0" err="1"/>
              <a:t>weet</a:t>
            </a:r>
            <a:r>
              <a:rPr lang="en-ZA" sz="6000" dirty="0"/>
              <a:t> </a:t>
            </a:r>
            <a:r>
              <a:rPr lang="en-ZA" sz="6000" dirty="0" err="1"/>
              <a:t>dit</a:t>
            </a:r>
            <a:r>
              <a:rPr lang="en-ZA" sz="6000" dirty="0"/>
              <a:t> is </a:t>
            </a:r>
            <a:r>
              <a:rPr lang="en-ZA" sz="6000" dirty="0" err="1"/>
              <a:t>waar</a:t>
            </a:r>
            <a:r>
              <a:rPr lang="en-ZA" sz="6000" dirty="0"/>
              <a:t>:</a:t>
            </a:r>
          </a:p>
          <a:p>
            <a:r>
              <a:rPr lang="en-ZA" sz="6000" dirty="0"/>
              <a:t>Die </a:t>
            </a:r>
            <a:r>
              <a:rPr lang="en-ZA" sz="6000" dirty="0" err="1"/>
              <a:t>krip</a:t>
            </a:r>
            <a:r>
              <a:rPr lang="en-ZA" sz="6000" dirty="0"/>
              <a:t> en Maria </a:t>
            </a:r>
          </a:p>
          <a:p>
            <a:r>
              <a:rPr lang="en-ZA" sz="6000" dirty="0"/>
              <a:t>met die </a:t>
            </a:r>
            <a:r>
              <a:rPr lang="en-ZA" sz="6000" dirty="0" err="1"/>
              <a:t>Kindjie</a:t>
            </a:r>
            <a:r>
              <a:rPr lang="en-ZA" sz="6000" dirty="0"/>
              <a:t> by </a:t>
            </a:r>
            <a:r>
              <a:rPr lang="en-ZA" sz="6000" dirty="0" err="1"/>
              <a:t>haar</a:t>
            </a:r>
            <a:endParaRPr lang="en-ZA" sz="6000" dirty="0"/>
          </a:p>
        </p:txBody>
      </p:sp>
    </p:spTree>
    <p:extLst>
      <p:ext uri="{BB962C8B-B14F-4D97-AF65-F5344CB8AC3E}">
        <p14:creationId xmlns:p14="http://schemas.microsoft.com/office/powerpoint/2010/main" val="33608712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2192000" cy="1470025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Calibri" pitchFamily="34" charset="0"/>
                <a:cs typeface="Calibri" pitchFamily="34" charset="0"/>
              </a:rPr>
              <a:t>S113   KING OF KINGS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074606"/>
            <a:ext cx="12192000" cy="4783394"/>
          </a:xfrm>
        </p:spPr>
        <p:txBody>
          <a:bodyPr>
            <a:normAutofit/>
          </a:bodyPr>
          <a:lstStyle/>
          <a:p>
            <a:r>
              <a:rPr lang="en-GB" sz="6000" dirty="0">
                <a:latin typeface="Calibri" pitchFamily="34" charset="0"/>
                <a:cs typeface="Calibri" pitchFamily="34" charset="0"/>
              </a:rPr>
              <a:t>King of kings, Lord of lords</a:t>
            </a:r>
          </a:p>
          <a:p>
            <a:r>
              <a:rPr lang="en-GB" sz="6000" dirty="0">
                <a:latin typeface="Calibri" pitchFamily="34" charset="0"/>
                <a:cs typeface="Calibri" pitchFamily="34" charset="0"/>
              </a:rPr>
              <a:t>You alone are worthy</a:t>
            </a:r>
          </a:p>
          <a:p>
            <a:r>
              <a:rPr lang="en-GB" sz="6000" dirty="0">
                <a:latin typeface="Calibri" pitchFamily="34" charset="0"/>
                <a:cs typeface="Calibri" pitchFamily="34" charset="0"/>
              </a:rPr>
              <a:t>All the earth and heaven sings</a:t>
            </a:r>
          </a:p>
          <a:p>
            <a:r>
              <a:rPr lang="en-GB" sz="6000" dirty="0">
                <a:latin typeface="Calibri" pitchFamily="34" charset="0"/>
                <a:cs typeface="Calibri" pitchFamily="34" charset="0"/>
              </a:rPr>
              <a:t>Praises to Your Name</a:t>
            </a:r>
            <a:endParaRPr lang="en-US" sz="6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975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+mn-lt"/>
              </a:rPr>
              <a:t>Lamb of God, Holy One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righteous and forgiving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Morning Star, Rising Sun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There is none like You</a:t>
            </a:r>
            <a:endParaRPr lang="en-US" sz="6000" dirty="0"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0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23DDF-9DC2-F22F-CC17-E1CBFEC54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>
            <a:extLst>
              <a:ext uri="{FF2B5EF4-FFF2-40B4-BE49-F238E27FC236}">
                <a16:creationId xmlns:a16="http://schemas.microsoft.com/office/drawing/2014/main" id="{E5667035-6E50-16DA-4486-334EFC1030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+mn-lt"/>
              </a:rPr>
              <a:t>Praise the Father, 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praise the Son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Praise the Spirit everyone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Praise the King of glory</a:t>
            </a:r>
            <a:br>
              <a:rPr lang="en-GB" sz="6000" dirty="0">
                <a:latin typeface="+mn-lt"/>
              </a:rPr>
            </a:br>
            <a:r>
              <a:rPr lang="en-GB" sz="6000" dirty="0">
                <a:latin typeface="+mn-lt"/>
              </a:rPr>
              <a:t>Praise Him for eternity</a:t>
            </a:r>
            <a:endParaRPr lang="en-US" sz="6000" dirty="0"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8985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366683"/>
            <a:ext cx="12192000" cy="5230761"/>
          </a:xfrm>
        </p:spPr>
        <p:txBody>
          <a:bodyPr>
            <a:normAutofit/>
          </a:bodyPr>
          <a:lstStyle/>
          <a:p>
            <a:pPr algn="ctr"/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Calibri" pitchFamily="34" charset="0"/>
                <a:cs typeface="Calibri" pitchFamily="34" charset="0"/>
              </a:rPr>
              <a:t>Eer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die Vader, </a:t>
            </a:r>
            <a:r>
              <a:rPr lang="en-US" sz="6000" dirty="0" err="1">
                <a:latin typeface="Calibri" pitchFamily="34" charset="0"/>
                <a:cs typeface="Calibri" pitchFamily="34" charset="0"/>
              </a:rPr>
              <a:t>eer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die Seun</a:t>
            </a:r>
            <a:br>
              <a:rPr lang="en-US" sz="6000" dirty="0">
                <a:latin typeface="Calibri" pitchFamily="34" charset="0"/>
                <a:cs typeface="Calibri" pitchFamily="34" charset="0"/>
              </a:rPr>
            </a:br>
            <a:r>
              <a:rPr lang="en-US" sz="6000" dirty="0" err="1">
                <a:latin typeface="Calibri" pitchFamily="34" charset="0"/>
                <a:cs typeface="Calibri" pitchFamily="34" charset="0"/>
              </a:rPr>
              <a:t>eer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die Gees as God </a:t>
            </a:r>
            <a:r>
              <a:rPr lang="en-US" sz="6000" dirty="0" err="1">
                <a:latin typeface="Calibri" pitchFamily="34" charset="0"/>
                <a:cs typeface="Calibri" pitchFamily="34" charset="0"/>
              </a:rPr>
              <a:t>en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Heer</a:t>
            </a:r>
            <a:br>
              <a:rPr lang="en-US" sz="6000" dirty="0">
                <a:latin typeface="Calibri" pitchFamily="34" charset="0"/>
                <a:cs typeface="Calibri" pitchFamily="34" charset="0"/>
              </a:rPr>
            </a:br>
            <a:r>
              <a:rPr lang="en-US" sz="6000" dirty="0" err="1">
                <a:latin typeface="Calibri" pitchFamily="34" charset="0"/>
                <a:cs typeface="Calibri" pitchFamily="34" charset="0"/>
              </a:rPr>
              <a:t>Eer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6000" dirty="0" err="1">
                <a:latin typeface="Calibri" pitchFamily="34" charset="0"/>
                <a:cs typeface="Calibri" pitchFamily="34" charset="0"/>
              </a:rPr>
              <a:t>ons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God as </a:t>
            </a:r>
            <a:r>
              <a:rPr lang="en-US" sz="6000" dirty="0" err="1">
                <a:latin typeface="Calibri" pitchFamily="34" charset="0"/>
                <a:cs typeface="Calibri" pitchFamily="34" charset="0"/>
              </a:rPr>
              <a:t>Majesteit</a:t>
            </a:r>
            <a:br>
              <a:rPr lang="en-US" sz="6000" dirty="0">
                <a:latin typeface="Calibri" pitchFamily="34" charset="0"/>
                <a:cs typeface="Calibri" pitchFamily="34" charset="0"/>
              </a:rPr>
            </a:br>
            <a:r>
              <a:rPr lang="en-US" sz="6000" dirty="0" err="1">
                <a:latin typeface="Calibri" pitchFamily="34" charset="0"/>
                <a:cs typeface="Calibri" pitchFamily="34" charset="0"/>
              </a:rPr>
              <a:t>loof</a:t>
            </a:r>
            <a:r>
              <a:rPr lang="en-US" sz="6000" dirty="0">
                <a:latin typeface="Calibri" pitchFamily="34" charset="0"/>
                <a:cs typeface="Calibri" pitchFamily="34" charset="0"/>
              </a:rPr>
              <a:t> Hom tot in </a:t>
            </a:r>
            <a:r>
              <a:rPr lang="en-US" sz="6000" dirty="0" err="1">
                <a:latin typeface="Calibri" pitchFamily="34" charset="0"/>
                <a:cs typeface="Calibri" pitchFamily="34" charset="0"/>
              </a:rPr>
              <a:t>ewigheid</a:t>
            </a:r>
            <a:endParaRPr lang="en-US" sz="6000" dirty="0">
              <a:latin typeface="+mn-lt"/>
              <a:cs typeface="Calibri" pitchFamily="34" charset="0"/>
            </a:endParaRPr>
          </a:p>
        </p:txBody>
      </p:sp>
      <p:sp>
        <p:nvSpPr>
          <p:cNvPr id="2050" name="Rectangle 2"/>
          <p:cNvSpPr txBox="1">
            <a:spLocks noChangeArrowheads="1"/>
          </p:cNvSpPr>
          <p:nvPr/>
        </p:nvSpPr>
        <p:spPr>
          <a:xfrm>
            <a:off x="0" y="0"/>
            <a:ext cx="12192000" cy="2448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200" b="1" dirty="0">
                <a:latin typeface="Calibri" pitchFamily="34" charset="0"/>
                <a:cs typeface="Calibri" pitchFamily="34" charset="0"/>
              </a:rPr>
              <a:t>L450  VADER, SEUN, </a:t>
            </a:r>
            <a:br>
              <a:rPr lang="en-US" sz="7200" b="1" dirty="0">
                <a:latin typeface="Calibri" pitchFamily="34" charset="0"/>
                <a:cs typeface="Calibri" pitchFamily="34" charset="0"/>
              </a:rPr>
            </a:br>
            <a:r>
              <a:rPr lang="en-US" sz="7200" b="1" dirty="0">
                <a:latin typeface="Calibri" pitchFamily="34" charset="0"/>
                <a:cs typeface="Calibri" pitchFamily="34" charset="0"/>
              </a:rPr>
              <a:t>HEIL'GE GEES</a:t>
            </a:r>
            <a:endParaRPr lang="en-US" sz="7200" b="1" dirty="0">
              <a:latin typeface="+mn-lt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"/>
            <a:ext cx="12192000" cy="1602656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A36    HEILIG VIR EWIG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08902"/>
            <a:ext cx="12192000" cy="444909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Duisend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generasies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buig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aanbidding</a:t>
            </a:r>
            <a:endParaRPr lang="en-ZA" sz="60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Hul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sing nou die lied van die Lam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wat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geleef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het</a:t>
            </a:r>
            <a:b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wat </a:t>
            </a:r>
            <a:r>
              <a:rPr lang="en-ZA" sz="60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</a:t>
            </a: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glo</a:t>
            </a:r>
            <a:b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 dan sing die lied van die Lam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2124C-FED9-E409-867F-D1C968387B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1BB51-7930-A599-8A88-CB520E9C6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hoogste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grootste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magte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kragte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6111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D6558-C44F-B716-8FC9-2FC03B8AC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AC6F7-8BDB-0DF6-9F5E-D5EE9CB94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eng’le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skepping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ontvang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048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286EC-92FE-FA02-0774-936A460DD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677-6A0A-740F-3C31-C676E4E27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jy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vergewe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jy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verlos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 dan nou die lied van die Lam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0246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5EB99-DFE9-201A-E459-76DD3DBDD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318CC-5546-46F2-C791-A90A45EE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jy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vrygespreek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jy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Sy Naam?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 dan nou die lied van die Lam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 sing die lied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Amen!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24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6083320"/>
          </a:xfrm>
        </p:spPr>
        <p:txBody>
          <a:bodyPr>
            <a:normAutofit/>
          </a:bodyPr>
          <a:lstStyle/>
          <a:p>
            <a:pPr algn="ctr"/>
            <a:r>
              <a:rPr lang="en-ZA" sz="6000" dirty="0" err="1">
                <a:latin typeface="+mn-lt"/>
              </a:rPr>
              <a:t>Dis</a:t>
            </a:r>
            <a:r>
              <a:rPr lang="en-ZA" sz="6000" dirty="0">
                <a:latin typeface="+mn-lt"/>
              </a:rPr>
              <a:t> of </a:t>
            </a:r>
            <a:r>
              <a:rPr lang="en-ZA" sz="6000" dirty="0" err="1">
                <a:latin typeface="+mn-lt"/>
              </a:rPr>
              <a:t>ek</a:t>
            </a:r>
            <a:r>
              <a:rPr lang="en-ZA" sz="6000" dirty="0">
                <a:latin typeface="+mn-lt"/>
              </a:rPr>
              <a:t> die </a:t>
            </a:r>
            <a:r>
              <a:rPr lang="en-ZA" sz="6000" dirty="0" err="1">
                <a:latin typeface="+mn-lt"/>
              </a:rPr>
              <a:t>engel</a:t>
            </a:r>
            <a:br>
              <a:rPr lang="en-ZA" sz="6000" dirty="0">
                <a:latin typeface="+mn-lt"/>
              </a:rPr>
            </a:br>
            <a:r>
              <a:rPr lang="en-ZA" sz="6000" dirty="0">
                <a:latin typeface="+mn-lt"/>
              </a:rPr>
              <a:t>die </a:t>
            </a:r>
            <a:r>
              <a:rPr lang="en-ZA" sz="6000" dirty="0" err="1">
                <a:latin typeface="+mn-lt"/>
              </a:rPr>
              <a:t>boodskap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hoor</a:t>
            </a:r>
            <a:r>
              <a:rPr lang="en-ZA" sz="6000" dirty="0">
                <a:latin typeface="+mn-lt"/>
              </a:rPr>
              <a:t> bring</a:t>
            </a:r>
            <a:br>
              <a:rPr lang="en-ZA" sz="6000" dirty="0">
                <a:latin typeface="+mn-lt"/>
              </a:rPr>
            </a:br>
            <a:r>
              <a:rPr lang="en-ZA" sz="6000" dirty="0">
                <a:latin typeface="+mn-lt"/>
              </a:rPr>
              <a:t>van Jesus se </a:t>
            </a:r>
            <a:r>
              <a:rPr lang="en-ZA" sz="6000" dirty="0" err="1">
                <a:latin typeface="+mn-lt"/>
              </a:rPr>
              <a:t>vrede</a:t>
            </a:r>
            <a:r>
              <a:rPr lang="en-ZA" sz="6000" dirty="0">
                <a:latin typeface="+mn-lt"/>
              </a:rPr>
              <a:t>,</a:t>
            </a:r>
            <a:br>
              <a:rPr lang="en-ZA" sz="6000" dirty="0">
                <a:latin typeface="+mn-lt"/>
              </a:rPr>
            </a:br>
            <a:r>
              <a:rPr lang="en-ZA" sz="6000" dirty="0" err="1">
                <a:latin typeface="+mn-lt"/>
              </a:rPr>
              <a:t>wat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harte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laat</a:t>
            </a:r>
            <a:r>
              <a:rPr lang="en-ZA" sz="6000" dirty="0">
                <a:latin typeface="+mn-lt"/>
              </a:rPr>
              <a:t> sing.</a:t>
            </a:r>
          </a:p>
        </p:txBody>
      </p:sp>
    </p:spTree>
    <p:extLst>
      <p:ext uri="{BB962C8B-B14F-4D97-AF65-F5344CB8AC3E}">
        <p14:creationId xmlns:p14="http://schemas.microsoft.com/office/powerpoint/2010/main" val="35581223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19B0E-4807-A65C-0014-870C2EE35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16585-01AA-373E-CC8F-D03A757C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eng’le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skepping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ontvang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6796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1B7DF-804E-0EB2-DD40-61F256B0E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99C0D-A768-4523-3FFA-6FD586010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Hoor 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sing,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Koning,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altyd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wees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3746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1E120-CE8B-D18B-813E-DB98329F2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17EBB-1F57-FD2C-4F2A-9AAA9294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hoogste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grootste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magte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kragte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51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BFD06-58D0-BEC8-5130-F41F36609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6AC7C-1D9D-0DD9-7CC1-F2B1BB259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Jesus, 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hoogste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is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grootste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magte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En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alle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kragte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Naam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troon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6519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91E64-F592-C71F-9049-0F0492404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E7D55-018C-1AB2-9001-73B72B1E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eng’le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skepping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roep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ontvang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5283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2FC1D-E662-F357-78DD-F11ADC375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A7DF2-1CB4-6FAC-4FA3-B87AF2DCE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Hoor 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kinders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sing,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Koning,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altyd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wees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427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3A76B-3F64-83E5-6872-B3B6DBBAE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90D7-4F9E-DCD0-167F-F6D5236C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altyd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wees HEILIG</a:t>
            </a:r>
            <a:b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Heilig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</a:t>
            </a:r>
            <a:r>
              <a:rPr lang="en-ZA" sz="6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ZA" sz="60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ewig</a:t>
            </a:r>
            <a:endParaRPr lang="en-GB" sz="6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6015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339E7-0D11-D4CB-31CA-F2B58274E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19201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F320    HALLELUJA</a:t>
            </a:r>
            <a:endParaRPr lang="en-ZA" sz="72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18B0F-DB8D-F854-7F25-93D9B5BF4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96181"/>
            <a:ext cx="12192000" cy="5461820"/>
          </a:xfrm>
        </p:spPr>
        <p:txBody>
          <a:bodyPr>
            <a:normAutofit lnSpcReduction="10000"/>
          </a:bodyPr>
          <a:lstStyle/>
          <a:p>
            <a:r>
              <a:rPr lang="en-US" sz="6000" dirty="0" err="1">
                <a:solidFill>
                  <a:schemeClr val="tx1"/>
                </a:solidFill>
              </a:rPr>
              <a:t>Halleluja</a:t>
            </a:r>
            <a:r>
              <a:rPr lang="en-US" sz="6000" dirty="0">
                <a:solidFill>
                  <a:schemeClr val="tx1"/>
                </a:solidFill>
              </a:rPr>
              <a:t>! </a:t>
            </a:r>
            <a:r>
              <a:rPr lang="en-US" sz="6000" dirty="0" err="1">
                <a:solidFill>
                  <a:schemeClr val="tx1"/>
                </a:solidFill>
              </a:rPr>
              <a:t>Halleluja</a:t>
            </a:r>
            <a:r>
              <a:rPr lang="en-US" sz="6000" dirty="0">
                <a:solidFill>
                  <a:schemeClr val="tx1"/>
                </a:solidFill>
              </a:rPr>
              <a:t>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die Here! </a:t>
            </a:r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die Here!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</a:rPr>
              <a:t>hoogste</a:t>
            </a:r>
            <a:r>
              <a:rPr lang="en-US" sz="6000" dirty="0">
                <a:solidFill>
                  <a:schemeClr val="tx1"/>
                </a:solidFill>
              </a:rPr>
              <a:t>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</a:rPr>
              <a:t>hoogste</a:t>
            </a:r>
            <a:r>
              <a:rPr lang="en-US" sz="6000" dirty="0">
                <a:solidFill>
                  <a:schemeClr val="tx1"/>
                </a:solidFill>
              </a:rPr>
              <a:t>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</a:rPr>
              <a:t>hoogste</a:t>
            </a:r>
            <a:r>
              <a:rPr lang="en-US" sz="6000" dirty="0">
                <a:solidFill>
                  <a:schemeClr val="tx1"/>
                </a:solidFill>
              </a:rPr>
              <a:t>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</a:rPr>
              <a:t>hoogste</a:t>
            </a:r>
            <a:r>
              <a:rPr lang="en-US" sz="6000" dirty="0">
                <a:solidFill>
                  <a:schemeClr val="tx1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203171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14F84-4D02-545C-3F8F-AEAA6706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solidFill>
                  <a:schemeClr val="tx1"/>
                </a:solidFill>
                <a:latin typeface="+mn-lt"/>
              </a:rPr>
              <a:t>Halleluja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Halleluja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die Here!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die Here!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701491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B130C-0A69-1862-C947-624C79565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44CBD-8621-3F78-2713-0A0888A12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Loof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 Hom in die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hoogste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br>
              <a:rPr lang="en-US" sz="6000" dirty="0">
                <a:solidFill>
                  <a:schemeClr val="tx1"/>
                </a:solidFill>
                <a:latin typeface="+mn-lt"/>
              </a:rPr>
            </a:br>
            <a:r>
              <a:rPr lang="en-US" sz="6000" dirty="0" err="1">
                <a:solidFill>
                  <a:schemeClr val="tx1"/>
                </a:solidFill>
                <a:latin typeface="+mn-lt"/>
              </a:rPr>
              <a:t>Halleluja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 </a:t>
            </a:r>
            <a:r>
              <a:rPr lang="en-US" sz="6000" dirty="0" err="1">
                <a:solidFill>
                  <a:schemeClr val="tx1"/>
                </a:solidFill>
                <a:latin typeface="+mn-lt"/>
              </a:rPr>
              <a:t>Halleluja</a:t>
            </a:r>
            <a:r>
              <a:rPr lang="en-US" sz="6000" dirty="0">
                <a:solidFill>
                  <a:schemeClr val="tx1"/>
                </a:solidFill>
                <a:latin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67045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ZA" sz="6000" dirty="0">
                <a:latin typeface="+mn-lt"/>
              </a:rPr>
              <a:t>Al was </a:t>
            </a:r>
            <a:r>
              <a:rPr lang="en-ZA" sz="6000" dirty="0" err="1">
                <a:latin typeface="+mn-lt"/>
              </a:rPr>
              <a:t>ek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nie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daar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nie</a:t>
            </a:r>
            <a:r>
              <a:rPr lang="en-ZA" sz="6000" dirty="0">
                <a:latin typeface="+mn-lt"/>
              </a:rPr>
              <a:t> –</a:t>
            </a:r>
            <a:br>
              <a:rPr lang="en-ZA" sz="6000" dirty="0">
                <a:latin typeface="+mn-lt"/>
              </a:rPr>
            </a:br>
            <a:r>
              <a:rPr lang="en-ZA" sz="6000" dirty="0" err="1">
                <a:latin typeface="+mn-lt"/>
              </a:rPr>
              <a:t>ek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weet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dit</a:t>
            </a:r>
            <a:r>
              <a:rPr lang="en-ZA" sz="6000" dirty="0">
                <a:latin typeface="+mn-lt"/>
              </a:rPr>
              <a:t> is so:</a:t>
            </a:r>
            <a:br>
              <a:rPr lang="en-ZA" sz="6000" dirty="0">
                <a:latin typeface="+mn-lt"/>
              </a:rPr>
            </a:br>
            <a:r>
              <a:rPr lang="en-ZA" sz="6000" dirty="0">
                <a:latin typeface="+mn-lt"/>
              </a:rPr>
              <a:t>Die herders en </a:t>
            </a:r>
            <a:r>
              <a:rPr lang="en-ZA" sz="6000" dirty="0" err="1">
                <a:latin typeface="+mn-lt"/>
              </a:rPr>
              <a:t>wyses</a:t>
            </a:r>
            <a:r>
              <a:rPr lang="en-ZA" sz="6000" dirty="0">
                <a:latin typeface="+mn-lt"/>
              </a:rPr>
              <a:t> het </a:t>
            </a:r>
            <a:r>
              <a:rPr lang="en-ZA" sz="6000" dirty="0" err="1">
                <a:latin typeface="+mn-lt"/>
              </a:rPr>
              <a:t>dit</a:t>
            </a:r>
            <a:br>
              <a:rPr lang="en-ZA" sz="6000" dirty="0">
                <a:latin typeface="+mn-lt"/>
              </a:rPr>
            </a:br>
            <a:r>
              <a:rPr lang="en-ZA" sz="6000" dirty="0" err="1">
                <a:latin typeface="+mn-lt"/>
              </a:rPr>
              <a:t>eerste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geglo</a:t>
            </a:r>
            <a:r>
              <a:rPr lang="en-ZA" sz="6000" dirty="0">
                <a:latin typeface="+mn-lt"/>
              </a:rPr>
              <a:t>.</a:t>
            </a:r>
            <a:br>
              <a:rPr lang="en-ZA" sz="6000" dirty="0">
                <a:latin typeface="+mn-lt"/>
              </a:rPr>
            </a:br>
            <a:r>
              <a:rPr lang="en-ZA" sz="6000" dirty="0">
                <a:latin typeface="+mn-lt"/>
              </a:rPr>
              <a:t>En </a:t>
            </a:r>
            <a:r>
              <a:rPr lang="en-ZA" sz="6000" dirty="0" err="1">
                <a:latin typeface="+mn-lt"/>
              </a:rPr>
              <a:t>deur</a:t>
            </a:r>
            <a:r>
              <a:rPr lang="en-ZA" sz="6000" dirty="0">
                <a:latin typeface="+mn-lt"/>
              </a:rPr>
              <a:t> al die </a:t>
            </a:r>
            <a:r>
              <a:rPr lang="en-ZA" sz="6000" dirty="0" err="1">
                <a:latin typeface="+mn-lt"/>
              </a:rPr>
              <a:t>jare</a:t>
            </a:r>
            <a:br>
              <a:rPr lang="en-ZA" sz="6000" dirty="0">
                <a:latin typeface="+mn-lt"/>
              </a:rPr>
            </a:br>
            <a:r>
              <a:rPr lang="en-ZA" sz="6000" dirty="0" err="1">
                <a:latin typeface="+mn-lt"/>
              </a:rPr>
              <a:t>bou</a:t>
            </a:r>
            <a:r>
              <a:rPr lang="en-ZA" sz="6000" dirty="0">
                <a:latin typeface="+mn-lt"/>
              </a:rPr>
              <a:t> Jesus </a:t>
            </a:r>
            <a:r>
              <a:rPr lang="en-ZA" sz="6000" dirty="0" err="1">
                <a:latin typeface="+mn-lt"/>
              </a:rPr>
              <a:t>sy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kerk</a:t>
            </a:r>
            <a:r>
              <a:rPr lang="en-ZA" sz="6000" dirty="0">
                <a:latin typeface="+mn-lt"/>
              </a:rPr>
              <a:t> –</a:t>
            </a:r>
            <a:br>
              <a:rPr lang="en-ZA" sz="6000" dirty="0">
                <a:latin typeface="+mn-lt"/>
              </a:rPr>
            </a:br>
            <a:r>
              <a:rPr lang="en-ZA" sz="6000" dirty="0">
                <a:latin typeface="+mn-lt"/>
              </a:rPr>
              <a:t>die Gees en die </a:t>
            </a:r>
            <a:r>
              <a:rPr lang="en-ZA" sz="6000" dirty="0" err="1">
                <a:latin typeface="+mn-lt"/>
              </a:rPr>
              <a:t>Woord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kom</a:t>
            </a:r>
            <a:br>
              <a:rPr lang="en-ZA" sz="6000" dirty="0">
                <a:latin typeface="+mn-lt"/>
              </a:rPr>
            </a:br>
            <a:r>
              <a:rPr lang="en-ZA" sz="6000" dirty="0" err="1">
                <a:latin typeface="+mn-lt"/>
              </a:rPr>
              <a:t>geloof</a:t>
            </a:r>
            <a:r>
              <a:rPr lang="en-ZA" sz="6000" dirty="0">
                <a:latin typeface="+mn-lt"/>
              </a:rPr>
              <a:t> in </a:t>
            </a:r>
            <a:r>
              <a:rPr lang="en-ZA" sz="6000" dirty="0" err="1">
                <a:latin typeface="+mn-lt"/>
              </a:rPr>
              <a:t>ons</a:t>
            </a:r>
            <a:r>
              <a:rPr lang="en-ZA" sz="6000" dirty="0">
                <a:latin typeface="+mn-lt"/>
              </a:rPr>
              <a:t> </a:t>
            </a:r>
            <a:r>
              <a:rPr lang="en-ZA" sz="6000" dirty="0" err="1">
                <a:latin typeface="+mn-lt"/>
              </a:rPr>
              <a:t>werk</a:t>
            </a:r>
            <a:r>
              <a:rPr lang="en-ZA" sz="60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83736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6F459D-6AFA-DFB6-E7FA-37F394622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0680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24000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+mn-lt"/>
              </a:rPr>
              <a:t>O CHRISTUS, ONS VERLANGE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1548" y="2057400"/>
            <a:ext cx="10137058" cy="4419600"/>
          </a:xfrm>
        </p:spPr>
        <p:txBody>
          <a:bodyPr>
            <a:normAutofit/>
          </a:bodyPr>
          <a:lstStyle/>
          <a:p>
            <a:r>
              <a:rPr lang="en-US" sz="6000" dirty="0"/>
              <a:t>O, Christus,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verlange</a:t>
            </a:r>
            <a:endParaRPr lang="en-US" sz="6000" dirty="0"/>
          </a:p>
          <a:p>
            <a:r>
              <a:rPr lang="en-US" sz="6000" dirty="0"/>
              <a:t>U het </a:t>
            </a:r>
            <a:r>
              <a:rPr lang="en-US" sz="6000" dirty="0" err="1"/>
              <a:t>ons</a:t>
            </a:r>
            <a:r>
              <a:rPr lang="en-US" sz="6000" dirty="0"/>
              <a:t> heil </a:t>
            </a:r>
            <a:r>
              <a:rPr lang="en-US" sz="6000" dirty="0" err="1"/>
              <a:t>gebring</a:t>
            </a:r>
            <a:endParaRPr lang="en-US" sz="6000" dirty="0"/>
          </a:p>
          <a:p>
            <a:r>
              <a:rPr lang="en-US" sz="6000" dirty="0"/>
              <a:t>Sal </a:t>
            </a:r>
            <a:r>
              <a:rPr lang="en-US" sz="6000" dirty="0" err="1"/>
              <a:t>ooit</a:t>
            </a:r>
            <a:r>
              <a:rPr lang="en-US" sz="6000" dirty="0"/>
              <a:t> </a:t>
            </a:r>
            <a:r>
              <a:rPr lang="en-US" sz="6000" dirty="0" err="1"/>
              <a:t>ons</a:t>
            </a:r>
            <a:r>
              <a:rPr lang="en-US" sz="6000" dirty="0"/>
              <a:t> </a:t>
            </a:r>
            <a:r>
              <a:rPr lang="en-US" sz="6000" dirty="0" err="1"/>
              <a:t>jubelsange</a:t>
            </a:r>
            <a:endParaRPr lang="en-US" sz="6000" dirty="0"/>
          </a:p>
          <a:p>
            <a:r>
              <a:rPr lang="en-US" sz="6000" dirty="0"/>
              <a:t>U </a:t>
            </a:r>
            <a:r>
              <a:rPr lang="en-US" sz="6000" dirty="0" err="1"/>
              <a:t>lof</a:t>
            </a:r>
            <a:r>
              <a:rPr lang="en-US" sz="6000" dirty="0"/>
              <a:t> </a:t>
            </a:r>
            <a:r>
              <a:rPr lang="en-US" sz="6000" dirty="0" err="1"/>
              <a:t>na</a:t>
            </a:r>
            <a:r>
              <a:rPr lang="en-US" sz="6000" dirty="0"/>
              <a:t> </a:t>
            </a:r>
            <a:r>
              <a:rPr lang="en-US" sz="6000" dirty="0" err="1"/>
              <a:t>waarde</a:t>
            </a:r>
            <a:r>
              <a:rPr lang="en-US" sz="6000" dirty="0"/>
              <a:t> sing?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257" y="274638"/>
            <a:ext cx="11012129" cy="6126162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+mn-lt"/>
              </a:rPr>
              <a:t>Vervul</a:t>
            </a:r>
            <a:r>
              <a:rPr lang="en-US" sz="6000" dirty="0">
                <a:latin typeface="+mn-lt"/>
              </a:rPr>
              <a:t> in </a:t>
            </a:r>
            <a:r>
              <a:rPr lang="en-US" sz="6000" dirty="0" err="1">
                <a:latin typeface="+mn-lt"/>
              </a:rPr>
              <a:t>welbehae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harte</a:t>
            </a:r>
            <a:r>
              <a:rPr lang="en-US" sz="6000" dirty="0">
                <a:latin typeface="+mn-lt"/>
              </a:rPr>
              <a:t> met u Gees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skenk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in </a:t>
            </a:r>
            <a:r>
              <a:rPr lang="en-US" sz="6000" dirty="0" err="1">
                <a:latin typeface="+mn-lt"/>
              </a:rPr>
              <a:t>hierdie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dae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‘n ware Christus fees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1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L348   STILLE NAG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828799"/>
            <a:ext cx="12192000" cy="5029199"/>
          </a:xfrm>
        </p:spPr>
        <p:txBody>
          <a:bodyPr>
            <a:normAutofit/>
          </a:bodyPr>
          <a:lstStyle/>
          <a:p>
            <a:r>
              <a:rPr lang="en-US" sz="6000" dirty="0" err="1">
                <a:solidFill>
                  <a:schemeClr val="tx1"/>
                </a:solidFill>
              </a:rPr>
              <a:t>Stille</a:t>
            </a:r>
            <a:r>
              <a:rPr lang="en-US" sz="6000" dirty="0">
                <a:solidFill>
                  <a:schemeClr val="tx1"/>
                </a:solidFill>
              </a:rPr>
              <a:t> nag, </a:t>
            </a:r>
            <a:r>
              <a:rPr lang="en-US" sz="6000" dirty="0" err="1">
                <a:solidFill>
                  <a:schemeClr val="tx1"/>
                </a:solidFill>
              </a:rPr>
              <a:t>heilige</a:t>
            </a:r>
            <a:r>
              <a:rPr lang="en-US" sz="6000" dirty="0">
                <a:solidFill>
                  <a:schemeClr val="tx1"/>
                </a:solidFill>
              </a:rPr>
              <a:t> nag!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Jesuskind</a:t>
            </a:r>
            <a:r>
              <a:rPr lang="en-US" sz="6000" dirty="0">
                <a:solidFill>
                  <a:schemeClr val="tx1"/>
                </a:solidFill>
              </a:rPr>
              <a:t>, lank </a:t>
            </a:r>
            <a:r>
              <a:rPr lang="en-US" sz="6000" dirty="0" err="1">
                <a:solidFill>
                  <a:schemeClr val="tx1"/>
                </a:solidFill>
              </a:rPr>
              <a:t>verwag</a:t>
            </a:r>
            <a:endParaRPr lang="en-US" sz="6000" dirty="0">
              <a:solidFill>
                <a:schemeClr val="tx1"/>
              </a:solidFill>
            </a:endParaRPr>
          </a:p>
          <a:p>
            <a:r>
              <a:rPr lang="en-US" sz="6000" dirty="0">
                <a:solidFill>
                  <a:schemeClr val="tx1"/>
                </a:solidFill>
              </a:rPr>
              <a:t>Lig </a:t>
            </a:r>
            <a:r>
              <a:rPr lang="en-US" sz="6000" dirty="0" err="1">
                <a:solidFill>
                  <a:schemeClr val="tx1"/>
                </a:solidFill>
              </a:rPr>
              <a:t>uit</a:t>
            </a:r>
            <a:r>
              <a:rPr lang="en-US" sz="6000" dirty="0">
                <a:solidFill>
                  <a:schemeClr val="tx1"/>
                </a:solidFill>
              </a:rPr>
              <a:t> Lig, </a:t>
            </a:r>
            <a:r>
              <a:rPr lang="en-US" sz="6000" dirty="0" err="1">
                <a:solidFill>
                  <a:schemeClr val="tx1"/>
                </a:solidFill>
              </a:rPr>
              <a:t>uit</a:t>
            </a:r>
            <a:r>
              <a:rPr lang="en-US" sz="6000" dirty="0">
                <a:solidFill>
                  <a:schemeClr val="tx1"/>
                </a:solidFill>
              </a:rPr>
              <a:t> die Vader se </a:t>
            </a:r>
            <a:r>
              <a:rPr lang="en-US" sz="6000" dirty="0" err="1">
                <a:solidFill>
                  <a:schemeClr val="tx1"/>
                </a:solidFill>
              </a:rPr>
              <a:t>ryk</a:t>
            </a:r>
            <a:endParaRPr lang="en-US" sz="6000" dirty="0">
              <a:solidFill>
                <a:schemeClr val="tx1"/>
              </a:solidFill>
            </a:endParaRPr>
          </a:p>
          <a:p>
            <a:r>
              <a:rPr lang="en-US" sz="6000" dirty="0">
                <a:solidFill>
                  <a:schemeClr val="tx1"/>
                </a:solidFill>
              </a:rPr>
              <a:t>Word </a:t>
            </a:r>
            <a:r>
              <a:rPr lang="en-US" sz="6000" dirty="0" err="1">
                <a:solidFill>
                  <a:schemeClr val="tx1"/>
                </a:solidFill>
              </a:rPr>
              <a:t>uit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liefde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aan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mense</a:t>
            </a:r>
            <a:r>
              <a:rPr lang="en-US" sz="6000" dirty="0">
                <a:solidFill>
                  <a:schemeClr val="tx1"/>
                </a:solidFill>
              </a:rPr>
              <a:t> </a:t>
            </a:r>
            <a:r>
              <a:rPr lang="en-US" sz="6000" dirty="0" err="1">
                <a:solidFill>
                  <a:schemeClr val="tx1"/>
                </a:solidFill>
              </a:rPr>
              <a:t>gelyk</a:t>
            </a:r>
            <a:endParaRPr lang="en-US" sz="6000" dirty="0">
              <a:solidFill>
                <a:schemeClr val="tx1"/>
              </a:solidFill>
            </a:endParaRPr>
          </a:p>
          <a:p>
            <a:endParaRPr lang="en-US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0" y="1981200"/>
            <a:ext cx="12344400" cy="487680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Loof die </a:t>
            </a:r>
            <a:r>
              <a:rPr lang="en-US" sz="6000" dirty="0" err="1">
                <a:solidFill>
                  <a:schemeClr val="tx1"/>
                </a:solidFill>
              </a:rPr>
              <a:t>hemelse</a:t>
            </a:r>
            <a:r>
              <a:rPr lang="en-US" sz="6000" dirty="0">
                <a:solidFill>
                  <a:schemeClr val="tx1"/>
                </a:solidFill>
              </a:rPr>
              <a:t> Kind!</a:t>
            </a:r>
          </a:p>
          <a:p>
            <a:r>
              <a:rPr lang="en-US" sz="6000" dirty="0" err="1">
                <a:solidFill>
                  <a:schemeClr val="tx1"/>
                </a:solidFill>
              </a:rPr>
              <a:t>Loof</a:t>
            </a:r>
            <a:r>
              <a:rPr lang="en-US" sz="6000" dirty="0">
                <a:solidFill>
                  <a:schemeClr val="tx1"/>
                </a:solidFill>
              </a:rPr>
              <a:t> die </a:t>
            </a:r>
            <a:r>
              <a:rPr lang="en-US" sz="6000" dirty="0" err="1">
                <a:solidFill>
                  <a:schemeClr val="tx1"/>
                </a:solidFill>
              </a:rPr>
              <a:t>hemelse</a:t>
            </a:r>
            <a:r>
              <a:rPr lang="en-US" sz="6000" dirty="0">
                <a:solidFill>
                  <a:schemeClr val="tx1"/>
                </a:solidFill>
              </a:rPr>
              <a:t> Kind!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12344400" cy="6858000"/>
          </a:xfrm>
        </p:spPr>
        <p:txBody>
          <a:bodyPr>
            <a:noAutofit/>
          </a:bodyPr>
          <a:lstStyle/>
          <a:p>
            <a:pPr algn="ctr"/>
            <a:r>
              <a:rPr lang="en-US" sz="6000" dirty="0" err="1">
                <a:latin typeface="+mn-lt"/>
              </a:rPr>
              <a:t>Stille</a:t>
            </a:r>
            <a:r>
              <a:rPr lang="en-US" sz="6000" dirty="0">
                <a:latin typeface="+mn-lt"/>
              </a:rPr>
              <a:t> nag, </a:t>
            </a:r>
            <a:r>
              <a:rPr lang="en-US" sz="6000" dirty="0" err="1">
                <a:latin typeface="+mn-lt"/>
              </a:rPr>
              <a:t>heilige</a:t>
            </a:r>
            <a:r>
              <a:rPr lang="en-US" sz="6000" dirty="0">
                <a:latin typeface="+mn-lt"/>
              </a:rPr>
              <a:t> nag!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Hemelvors</a:t>
            </a:r>
            <a:r>
              <a:rPr lang="en-US" sz="6000" dirty="0">
                <a:latin typeface="+mn-lt"/>
              </a:rPr>
              <a:t>,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 gee ag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op die lied van die </a:t>
            </a:r>
            <a:r>
              <a:rPr lang="en-US" sz="6000" dirty="0" err="1">
                <a:latin typeface="+mn-lt"/>
              </a:rPr>
              <a:t>engelekoor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Herders het </a:t>
            </a:r>
            <a:r>
              <a:rPr lang="en-US" sz="6000" dirty="0" err="1">
                <a:latin typeface="+mn-lt"/>
              </a:rPr>
              <a:t>dit</a:t>
            </a:r>
            <a:r>
              <a:rPr lang="en-US" sz="6000" dirty="0">
                <a:latin typeface="+mn-lt"/>
              </a:rPr>
              <a:t> die </a:t>
            </a:r>
            <a:r>
              <a:rPr lang="en-US" sz="6000" dirty="0" err="1">
                <a:latin typeface="+mn-lt"/>
              </a:rPr>
              <a:t>eerste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gehoor</a:t>
            </a:r>
            <a:r>
              <a:rPr lang="en-US" sz="6000" dirty="0">
                <a:latin typeface="+mn-lt"/>
              </a:rPr>
              <a:t>: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Juig</a:t>
            </a:r>
            <a:r>
              <a:rPr lang="en-US" sz="6000" dirty="0">
                <a:latin typeface="+mn-lt"/>
              </a:rPr>
              <a:t>, die Redder is </a:t>
            </a:r>
            <a:r>
              <a:rPr lang="en-US" sz="6000" dirty="0" err="1">
                <a:latin typeface="+mn-lt"/>
              </a:rPr>
              <a:t>daar</a:t>
            </a:r>
            <a:r>
              <a:rPr lang="en-US" sz="6000" dirty="0">
                <a:latin typeface="+mn-lt"/>
              </a:rPr>
              <a:t>!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Juig</a:t>
            </a:r>
            <a:r>
              <a:rPr lang="en-US" sz="6000" dirty="0">
                <a:latin typeface="+mn-lt"/>
              </a:rPr>
              <a:t>, die Redder is </a:t>
            </a:r>
            <a:r>
              <a:rPr lang="en-US" sz="6000" dirty="0" err="1">
                <a:latin typeface="+mn-lt"/>
              </a:rPr>
              <a:t>daar</a:t>
            </a:r>
            <a:r>
              <a:rPr lang="en-US" sz="6000" dirty="0">
                <a:latin typeface="+mn-lt"/>
              </a:rPr>
              <a:t>!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+mn-lt"/>
              </a:rPr>
              <a:t>Stille</a:t>
            </a:r>
            <a:r>
              <a:rPr lang="en-US" sz="6000" dirty="0">
                <a:latin typeface="+mn-lt"/>
              </a:rPr>
              <a:t> nag, </a:t>
            </a:r>
            <a:r>
              <a:rPr lang="en-US" sz="6000" dirty="0" err="1">
                <a:latin typeface="+mn-lt"/>
              </a:rPr>
              <a:t>heilige</a:t>
            </a:r>
            <a:r>
              <a:rPr lang="en-US" sz="6000" dirty="0">
                <a:latin typeface="+mn-lt"/>
              </a:rPr>
              <a:t> nag!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Jesus, Heer, </a:t>
            </a:r>
            <a:r>
              <a:rPr lang="en-US" sz="6000" dirty="0" err="1">
                <a:latin typeface="+mn-lt"/>
              </a:rPr>
              <a:t>voor</a:t>
            </a:r>
            <a:r>
              <a:rPr lang="en-US" sz="6000" dirty="0">
                <a:latin typeface="+mn-lt"/>
              </a:rPr>
              <a:t> U mag</a:t>
            </a:r>
            <a:br>
              <a:rPr lang="en-US" sz="6000" dirty="0">
                <a:latin typeface="+mn-lt"/>
              </a:rPr>
            </a:br>
            <a:r>
              <a:rPr lang="en-US" sz="6000" dirty="0" err="1">
                <a:latin typeface="+mn-lt"/>
              </a:rPr>
              <a:t>voor</a:t>
            </a:r>
            <a:r>
              <a:rPr lang="en-US" sz="6000" dirty="0">
                <a:latin typeface="+mn-lt"/>
              </a:rPr>
              <a:t> U </a:t>
            </a:r>
            <a:r>
              <a:rPr lang="en-US" sz="6000" dirty="0" err="1">
                <a:latin typeface="+mn-lt"/>
              </a:rPr>
              <a:t>ryk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moet</a:t>
            </a:r>
            <a:r>
              <a:rPr lang="en-US" sz="6000" dirty="0">
                <a:latin typeface="+mn-lt"/>
              </a:rPr>
              <a:t> die </a:t>
            </a:r>
            <a:r>
              <a:rPr lang="en-US" sz="6000" dirty="0" err="1">
                <a:latin typeface="+mn-lt"/>
              </a:rPr>
              <a:t>duisternis</a:t>
            </a:r>
            <a:r>
              <a:rPr lang="en-US" sz="6000" dirty="0">
                <a:latin typeface="+mn-lt"/>
              </a:rPr>
              <a:t> swig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tot in </a:t>
            </a:r>
            <a:r>
              <a:rPr lang="en-US" sz="6000" dirty="0" err="1">
                <a:latin typeface="+mn-lt"/>
              </a:rPr>
              <a:t>ewigheid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bly</a:t>
            </a:r>
            <a:r>
              <a:rPr lang="en-US" sz="6000" dirty="0">
                <a:latin typeface="+mn-lt"/>
              </a:rPr>
              <a:t> U die lig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Heer, </a:t>
            </a:r>
            <a:r>
              <a:rPr lang="en-US" sz="6000" dirty="0" err="1">
                <a:latin typeface="+mn-lt"/>
              </a:rPr>
              <a:t>gebore</a:t>
            </a:r>
            <a:r>
              <a:rPr lang="en-US" sz="6000" dirty="0">
                <a:latin typeface="+mn-lt"/>
              </a:rPr>
              <a:t> vir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!</a:t>
            </a:r>
            <a:br>
              <a:rPr lang="en-US" sz="6000" dirty="0">
                <a:latin typeface="+mn-lt"/>
              </a:rPr>
            </a:b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Heer</a:t>
            </a:r>
            <a:r>
              <a:rPr lang="en-US" sz="6000" dirty="0">
                <a:latin typeface="+mn-lt"/>
              </a:rPr>
              <a:t>, </a:t>
            </a:r>
            <a:r>
              <a:rPr lang="en-US" sz="6000" dirty="0" err="1">
                <a:latin typeface="+mn-lt"/>
              </a:rPr>
              <a:t>gebore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vir</a:t>
            </a:r>
            <a:r>
              <a:rPr lang="en-US" sz="6000" dirty="0">
                <a:latin typeface="+mn-lt"/>
              </a:rPr>
              <a:t> </a:t>
            </a:r>
            <a:r>
              <a:rPr lang="en-US" sz="6000" dirty="0" err="1">
                <a:latin typeface="+mn-lt"/>
              </a:rPr>
              <a:t>ons</a:t>
            </a:r>
            <a:r>
              <a:rPr lang="en-US" sz="6000" dirty="0">
                <a:latin typeface="+mn-lt"/>
              </a:rPr>
              <a:t>!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C100E8-9534-5453-8433-AA1A3D5DB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84D56-E9E9-5605-D076-A274A024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69976"/>
            <a:ext cx="10515600" cy="1512836"/>
          </a:xfrm>
        </p:spPr>
        <p:txBody>
          <a:bodyPr>
            <a:normAutofit/>
          </a:bodyPr>
          <a:lstStyle/>
          <a:p>
            <a:pPr algn="ctr"/>
            <a:r>
              <a:rPr lang="en-ZA" sz="7200" b="1" dirty="0" err="1">
                <a:solidFill>
                  <a:schemeClr val="bg1"/>
                </a:solidFill>
                <a:latin typeface="+mn-lt"/>
              </a:rPr>
              <a:t>Geseënde</a:t>
            </a:r>
            <a:r>
              <a:rPr lang="en-ZA" sz="72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en-ZA" sz="7200" b="1" dirty="0" err="1">
                <a:solidFill>
                  <a:schemeClr val="bg1"/>
                </a:solidFill>
                <a:latin typeface="+mn-lt"/>
              </a:rPr>
              <a:t>Kersfees</a:t>
            </a:r>
            <a:r>
              <a:rPr lang="en-ZA" sz="7200" b="1" dirty="0">
                <a:solidFill>
                  <a:schemeClr val="bg1"/>
                </a:solidFill>
                <a:latin typeface="+mn-lt"/>
              </a:rPr>
              <a:t>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F984CEB-EFD1-3D52-0BC8-43997D1F5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677" y="329382"/>
            <a:ext cx="6664646" cy="465065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ED15DF1-7F93-1BFD-2439-22A1635981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0717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ZA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Leeuwberg </a:t>
            </a:r>
            <a:r>
              <a:rPr lang="en-ZA" sz="4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Gemeente</a:t>
            </a:r>
            <a:endParaRPr lang="en-ZA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515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2084438"/>
          </a:xfrm>
        </p:spPr>
        <p:txBody>
          <a:bodyPr>
            <a:noAutofit/>
          </a:bodyPr>
          <a:lstStyle/>
          <a:p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S47 GO TELL IT ON THE MOUNTAIN</a:t>
            </a:r>
            <a:endParaRPr lang="en-ZA" sz="72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18734"/>
            <a:ext cx="12191999" cy="4439265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Go, tell it on the mountain</a:t>
            </a:r>
          </a:p>
          <a:p>
            <a:r>
              <a:rPr lang="en-US" sz="6000" dirty="0">
                <a:solidFill>
                  <a:schemeClr val="tx1"/>
                </a:solidFill>
              </a:rPr>
              <a:t>Over the hills and everywhere</a:t>
            </a:r>
          </a:p>
          <a:p>
            <a:r>
              <a:rPr lang="en-US" sz="6000" dirty="0">
                <a:solidFill>
                  <a:schemeClr val="tx1"/>
                </a:solidFill>
              </a:rPr>
              <a:t>Go, tell it on the mountain</a:t>
            </a:r>
          </a:p>
          <a:p>
            <a:r>
              <a:rPr lang="en-US" sz="6000" dirty="0">
                <a:solidFill>
                  <a:schemeClr val="tx1"/>
                </a:solidFill>
              </a:rPr>
              <a:t>That Jesus Christ is born</a:t>
            </a:r>
          </a:p>
        </p:txBody>
      </p:sp>
    </p:spTree>
    <p:extLst>
      <p:ext uri="{BB962C8B-B14F-4D97-AF65-F5344CB8AC3E}">
        <p14:creationId xmlns:p14="http://schemas.microsoft.com/office/powerpoint/2010/main" val="882079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42452"/>
            <a:ext cx="12191999" cy="6415548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 dirty="0"/>
              <a:t>While shepherds </a:t>
            </a:r>
            <a:br>
              <a:rPr lang="en-US" sz="6000" dirty="0"/>
            </a:br>
            <a:r>
              <a:rPr lang="en-US" sz="6000" dirty="0"/>
              <a:t>kept their watching </a:t>
            </a:r>
            <a:br>
              <a:rPr lang="en-US" sz="6000" dirty="0"/>
            </a:br>
            <a:r>
              <a:rPr lang="en-US" sz="6000" dirty="0"/>
              <a:t>o’er silent flocks by night</a:t>
            </a:r>
            <a:br>
              <a:rPr lang="en-US" sz="6000" dirty="0"/>
            </a:br>
            <a:r>
              <a:rPr lang="en-US" sz="6000" dirty="0"/>
              <a:t>Behold, throughout the heavens </a:t>
            </a:r>
            <a:br>
              <a:rPr lang="en-US" sz="6000" dirty="0"/>
            </a:br>
            <a:r>
              <a:rPr lang="en-US" sz="6000" dirty="0"/>
              <a:t>there shone a holy light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208458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65AC6-4115-02E2-D213-2D2203485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9E21764-A5BC-2D08-5C07-F29698B004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4064"/>
            <a:ext cx="12191999" cy="5923935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Over the hills and everywhere</a:t>
            </a:r>
            <a:br>
              <a:rPr lang="en-US" sz="6000" dirty="0"/>
            </a:br>
            <a:r>
              <a:rPr lang="en-US" sz="6000" dirty="0"/>
              <a:t>Go, tell it on the mountain</a:t>
            </a:r>
            <a:br>
              <a:rPr lang="en-US" sz="6000" dirty="0"/>
            </a:br>
            <a:r>
              <a:rPr lang="en-US" sz="6000" dirty="0"/>
              <a:t>That Jesus Christ is born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2979856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16005-9AC9-B759-4785-BA121C503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A406BFF-0BEE-4189-68F8-9A467B5BB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934064"/>
            <a:ext cx="12191999" cy="5923935"/>
          </a:xfrm>
        </p:spPr>
        <p:txBody>
          <a:bodyPr>
            <a:noAutofit/>
          </a:bodyPr>
          <a:lstStyle/>
          <a:p>
            <a:br>
              <a:rPr lang="en-ZA" sz="5400" dirty="0"/>
            </a:br>
            <a:r>
              <a:rPr lang="en-US" sz="6000" dirty="0"/>
              <a:t>The shepherds feared and trembled </a:t>
            </a:r>
            <a:br>
              <a:rPr lang="en-US" sz="6000" dirty="0"/>
            </a:br>
            <a:r>
              <a:rPr lang="en-US" sz="6000" dirty="0"/>
              <a:t>when lo’ above the earth</a:t>
            </a:r>
            <a:br>
              <a:rPr lang="en-US" sz="6000" dirty="0"/>
            </a:br>
            <a:r>
              <a:rPr lang="en-US" sz="6000" dirty="0"/>
              <a:t>Rang out the angel chorus </a:t>
            </a:r>
            <a:br>
              <a:rPr lang="en-US" sz="6000" dirty="0"/>
            </a:br>
            <a:r>
              <a:rPr lang="en-US" sz="6000" dirty="0"/>
              <a:t>that hailed our </a:t>
            </a:r>
            <a:r>
              <a:rPr lang="en-US" sz="6000" dirty="0" err="1"/>
              <a:t>Saviour’s</a:t>
            </a:r>
            <a:r>
              <a:rPr lang="en-US" sz="6000" dirty="0"/>
              <a:t> birth</a:t>
            </a:r>
            <a:endParaRPr lang="en-ZA" sz="5400" dirty="0"/>
          </a:p>
        </p:txBody>
      </p:sp>
    </p:spTree>
    <p:extLst>
      <p:ext uri="{BB962C8B-B14F-4D97-AF65-F5344CB8AC3E}">
        <p14:creationId xmlns:p14="http://schemas.microsoft.com/office/powerpoint/2010/main" val="3867363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1451</Words>
  <Application>Microsoft Office PowerPoint</Application>
  <PresentationFormat>Widescreen</PresentationFormat>
  <Paragraphs>138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Theme</vt:lpstr>
      <vt:lpstr>Geseënde Kersfees!</vt:lpstr>
      <vt:lpstr>PowerPoint Presentation</vt:lpstr>
      <vt:lpstr>L355 AL WAS EK NIE DAAR NIE</vt:lpstr>
      <vt:lpstr>Dis of ek die engel die boodskap hoor bring van Jesus se vrede, wat harte laat sing.</vt:lpstr>
      <vt:lpstr>Al was ek nie daar nie – ek weet dit is so: Die herders en wyses het dit eerste geglo. En deur al die jare bou Jesus sy kerk – die Gees en die Woord kom geloof in ons werk.</vt:lpstr>
      <vt:lpstr>S47 GO TELL IT ON THE MOUNTAIN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L353  DIE HEILAND IS GEBORE</vt:lpstr>
      <vt:lpstr>Met blye hemelkore wil ons ook juig en sing: Ons Heiland is gebore dis Hy wat redding bring!</vt:lpstr>
      <vt:lpstr>Die Lig kom na die wêreld in Jesus Christus, Heer. Uit liefde vir die mensdom daal Hy as dienskneg neer.</vt:lpstr>
      <vt:lpstr>So lief het God die wêreld, Hy gee vir ons sy Seun – so word Hy ons Verlosser, ons Middelaar en Steun.</vt:lpstr>
      <vt:lpstr>Wie glo in Jesus Christus, word nou sy eiendom. Hy gee die reg tot kindskap aan die wat glo in Hom.</vt:lpstr>
      <vt:lpstr>Juis daarom juig ons harte opnuut die Kersfeestyd: Ons Heiland is gebore – vertel dit wêreldwyd.</vt:lpstr>
      <vt:lpstr>A46   KERSFEES IS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S113   KING OF KINGS</vt:lpstr>
      <vt:lpstr>Lamb of God, Holy One righteous and forgiving Morning Star, Rising Sun There is none like You</vt:lpstr>
      <vt:lpstr>Praise the Father,  praise the Son Praise the Spirit everyone Praise the King of glory Praise Him for eternity</vt:lpstr>
      <vt:lpstr> Eer die Vader, eer die Seun eer die Gees as God en Heer Eer ons God as Majesteit loof Hom tot in ewigheid</vt:lpstr>
      <vt:lpstr>A36    HEILIG VIR EWIG</vt:lpstr>
      <vt:lpstr>En almal wat geleef het en almal wat sal glo Sal dan sing die lied van die Lam</vt:lpstr>
      <vt:lpstr>U Naam is die hoogste U Naam is die grootste U Naam troon bo almal uit Bo alle magte, En bo alle kragte U Naam troon bo almal uit</vt:lpstr>
      <vt:lpstr>En die eng’le roep, HEILIG Die skepping roep, HEILIG U ontvang ons eer, HEILIG Heilig vir ewig</vt:lpstr>
      <vt:lpstr>Is jy al vergewe?  Is jy al verlos? Sing dan nou die lied van die Lam</vt:lpstr>
      <vt:lpstr>Is jy vrygespreek?  Dra jy Sy Naam? Sing dan nou die lied van die Lam  Ons sing die lied vir ewig en Amen!</vt:lpstr>
      <vt:lpstr>En die eng’le roep, HEILIG Die skepping roep, HEILIG U ontvang ons eer, HEILIG Heilig vir ewig</vt:lpstr>
      <vt:lpstr>Hoor U kinders sing, HEILIG Vir hul Koning, HEILIG U sal altyd wees HEILIG Heilig vir ewig</vt:lpstr>
      <vt:lpstr>U Naam is die hoogste U Naam is die grootste U Naam troon bo almal uit Bo alle magte, En bo alle kragte U Naam troon bo almal uit</vt:lpstr>
      <vt:lpstr>Jesus, U Naam is die hoogste U Naam is die grootste U Naam troon bo almal uit Bo alle magte, En bo alle kragte U Naam troon bo almal uit</vt:lpstr>
      <vt:lpstr>En die eng’le roep, HEILIG Die skepping roep, HEILIG U ontvang ons eer, HEILIG Heilig vir ewig</vt:lpstr>
      <vt:lpstr>Hoor U kinders sing, HEILIG Vir hul Koning, HEILIG U sal altyd wees HEILIG Heilig vir ewig</vt:lpstr>
      <vt:lpstr>U sal altyd wees HEILIG Heilig vir ewig</vt:lpstr>
      <vt:lpstr>F320    HALLELUJA</vt:lpstr>
      <vt:lpstr>Halleluja! Halleluja! Loof die Here! Loof die Here! Loof Hom in die hoogste! Loof Hom in die hoogste! Loof Hom in die hoogste! Loof Hom in die hoogste!</vt:lpstr>
      <vt:lpstr>Loof Hom in die hoogste! Loof Hom in die hoogste! Loof Hom in die hoogste! Loof Hom in die hoogste!  Halleluja! Halleluja!</vt:lpstr>
      <vt:lpstr>PowerPoint Presentation</vt:lpstr>
      <vt:lpstr>O CHRISTUS, ONS VERLANGE</vt:lpstr>
      <vt:lpstr>Vervul in welbehae ons harte met u Gees skenk ons in hierdie dae ‘n ware Christus fees</vt:lpstr>
      <vt:lpstr>L348   STILLE NAG</vt:lpstr>
      <vt:lpstr>PowerPoint Presentation</vt:lpstr>
      <vt:lpstr>Stille nag, heilige nag! Hemelvors, ons gee ag op die lied van die engelekoor Herders het dit die eerste gehoor: Juig, die Redder is daar!  Juig, die Redder is daar!</vt:lpstr>
      <vt:lpstr>Stille nag, heilige nag! Jesus, Heer, voor U mag voor U ryk moet die duisternis swig tot in ewigheid bly U die lig Heer, gebore vir ons!  Heer, gebore vir ons!</vt:lpstr>
      <vt:lpstr>Geseënde Kersfees!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Marieke Botha</dc:creator>
  <cp:lastModifiedBy>Marieke Botha</cp:lastModifiedBy>
  <cp:revision>20</cp:revision>
  <dcterms:created xsi:type="dcterms:W3CDTF">2025-01-07T10:56:18Z</dcterms:created>
  <dcterms:modified xsi:type="dcterms:W3CDTF">2025-12-23T09:24:40Z</dcterms:modified>
</cp:coreProperties>
</file>