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 id="270" r:id="rId16"/>
    <p:sldId id="271" r:id="rId17"/>
    <p:sldId id="272" r:id="rId18"/>
    <p:sldId id="273" r:id="rId1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486" autoAdjust="0"/>
    <p:restoredTop sz="94660"/>
  </p:normalViewPr>
  <p:slideViewPr>
    <p:cSldViewPr>
      <p:cViewPr varScale="1">
        <p:scale>
          <a:sx n="149" d="100"/>
          <a:sy n="149" d="100"/>
        </p:scale>
        <p:origin x="-108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D5BA3B-5F62-4D1A-A4D9-0E7C598BE876}"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FDF8CD-874D-4138-97F8-DA4B066E99B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D5BA3B-5F62-4D1A-A4D9-0E7C598BE876}"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FDF8CD-874D-4138-97F8-DA4B066E99B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D5BA3B-5F62-4D1A-A4D9-0E7C598BE876}"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FDF8CD-874D-4138-97F8-DA4B066E99B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D5BA3B-5F62-4D1A-A4D9-0E7C598BE876}"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FDF8CD-874D-4138-97F8-DA4B066E99B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D5BA3B-5F62-4D1A-A4D9-0E7C598BE876}"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FDF8CD-874D-4138-97F8-DA4B066E99B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D5BA3B-5F62-4D1A-A4D9-0E7C598BE876}"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FDF8CD-874D-4138-97F8-DA4B066E99B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D5BA3B-5F62-4D1A-A4D9-0E7C598BE876}" type="datetimeFigureOut">
              <a:rPr lang="en-US" smtClean="0"/>
              <a:t>6/2/2025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FDF8CD-874D-4138-97F8-DA4B066E99B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D5BA3B-5F62-4D1A-A4D9-0E7C598BE876}" type="datetimeFigureOut">
              <a:rPr lang="en-US" smtClean="0"/>
              <a:t>6/2/2025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FDF8CD-874D-4138-97F8-DA4B066E99B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D5BA3B-5F62-4D1A-A4D9-0E7C598BE876}" type="datetimeFigureOut">
              <a:rPr lang="en-US" smtClean="0"/>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FDF8CD-874D-4138-97F8-DA4B066E99B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D5BA3B-5F62-4D1A-A4D9-0E7C598BE876}"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FDF8CD-874D-4138-97F8-DA4B066E99B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D5BA3B-5F62-4D1A-A4D9-0E7C598BE876}"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FDF8CD-874D-4138-97F8-DA4B066E99B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FD5BA3B-5F62-4D1A-A4D9-0E7C598BE876}" type="datetimeFigureOut">
              <a:rPr lang="en-US" smtClean="0"/>
              <a:t>6/2/2025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FDF8CD-874D-4138-97F8-DA4B066E99B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Gal. </a:t>
            </a:r>
            <a:r>
              <a:rPr lang="af-ZA" b="1" u="sng" dirty="0" smtClean="0"/>
              <a:t>2:20</a:t>
            </a:r>
            <a:br>
              <a:rPr lang="af-ZA" b="1" u="sng" dirty="0" smtClean="0"/>
            </a:br>
            <a:r>
              <a:rPr lang="af-ZA" b="1" u="sng" dirty="0"/>
              <a:t/>
            </a:r>
            <a:br>
              <a:rPr lang="af-ZA" b="1" u="sng" dirty="0"/>
            </a:br>
            <a:r>
              <a:rPr lang="af-ZA" b="1" dirty="0" smtClean="0"/>
              <a:t>Die </a:t>
            </a:r>
            <a:r>
              <a:rPr lang="af-ZA" b="1" dirty="0"/>
              <a:t>betekenis van </a:t>
            </a:r>
            <a:r>
              <a:rPr lang="af-ZA" b="1" dirty="0" smtClean="0"/>
              <a:t>dissipelskap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6:3</a:t>
            </a:r>
            <a:r>
              <a:rPr lang="af-ZA" b="1" i="1" dirty="0" smtClean="0"/>
              <a:t/>
            </a:r>
            <a:br>
              <a:rPr lang="af-ZA" b="1" i="1" dirty="0" smtClean="0"/>
            </a:br>
            <a:r>
              <a:rPr lang="af-ZA" i="1" dirty="0" smtClean="0"/>
              <a:t>“Of </a:t>
            </a:r>
            <a:r>
              <a:rPr lang="af-ZA" i="1" dirty="0"/>
              <a:t>weet julle nie dat ons almal wat in Christus Jesus gedoop is, in sy dood gedoop is nie?”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lvl="0"/>
            <a:r>
              <a:rPr lang="af-ZA" b="1" dirty="0"/>
              <a:t>Ware identifisering met Christus, is in Sy dood en Sy opstanding, wat my lei dat ek meer en meer soos Hy lyk!</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3:12-14</a:t>
            </a:r>
            <a:r>
              <a:rPr lang="af-ZA" b="1" i="1" dirty="0" smtClean="0"/>
              <a:t/>
            </a:r>
            <a:br>
              <a:rPr lang="af-ZA" b="1" i="1" dirty="0" smtClean="0"/>
            </a:br>
            <a:r>
              <a:rPr lang="af-ZA" i="1" dirty="0" smtClean="0"/>
              <a:t>“Daar </a:t>
            </a:r>
            <a:r>
              <a:rPr lang="af-ZA" i="1" dirty="0"/>
              <a:t>is nie een wat goed doen nie, selfs nie een nie. “Hulle keel is 'n oop graf, met hulle tonge bedrieg hulle. Oor hulle lippe kom woorde so giftig soos slange, hulle mond is vol vervloeking en bitterheid...”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lvl="0"/>
            <a:r>
              <a:rPr lang="af-ZA" b="1" dirty="0"/>
              <a:t>Geen christen is op die regte plek as Christus nie besig is om in hom/haar gevorm te word nie!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3:30</a:t>
            </a:r>
            <a:r>
              <a:rPr lang="af-ZA" b="1" i="1" dirty="0" smtClean="0">
                <a:solidFill>
                  <a:srgbClr val="00B050"/>
                </a:solidFill>
              </a:rPr>
              <a:t/>
            </a:r>
            <a:br>
              <a:rPr lang="af-ZA" b="1" i="1" dirty="0" smtClean="0">
                <a:solidFill>
                  <a:srgbClr val="00B050"/>
                </a:solidFill>
              </a:rPr>
            </a:br>
            <a:r>
              <a:rPr lang="af-ZA" i="1" dirty="0" smtClean="0"/>
              <a:t>“Hy </a:t>
            </a:r>
            <a:r>
              <a:rPr lang="af-ZA" i="1" dirty="0"/>
              <a:t>moet meer word en ek minder.”</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My kingdom go is the necessary correlation to Thy kingdom come</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Aldous Huxley</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God’s highest purpose in the redemption of sinful humanity was based in His hope that we would allow Him to reproduce the likeness of Jesus Christ in our once-sinful lives</a:t>
            </a:r>
            <a:r>
              <a:rPr lang="af-ZA" i="1" dirty="0" smtClean="0"/>
              <a:t>!”</a:t>
            </a:r>
            <a:r>
              <a:rPr lang="en-US" i="1" dirty="0" smtClean="0"/>
              <a:t/>
            </a:r>
            <a:br>
              <a:rPr lang="en-US" i="1" dirty="0" smtClean="0"/>
            </a:br>
            <a:r>
              <a:rPr lang="en-US" dirty="0" smtClean="0"/>
              <a:t/>
            </a:r>
            <a:br>
              <a:rPr lang="en-US" dirty="0" smtClean="0"/>
            </a:br>
            <a:r>
              <a:rPr lang="en-US"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12:30</a:t>
            </a:r>
            <a:r>
              <a:rPr lang="af-ZA" b="1" i="1" dirty="0" smtClean="0"/>
              <a:t/>
            </a:r>
            <a:br>
              <a:rPr lang="af-ZA" b="1" i="1" dirty="0" smtClean="0"/>
            </a:br>
            <a:r>
              <a:rPr lang="af-ZA" i="1" dirty="0" smtClean="0"/>
              <a:t>“Wie </a:t>
            </a:r>
            <a:r>
              <a:rPr lang="af-ZA" i="1" dirty="0"/>
              <a:t>nie aan my kant is nie, is teen My...”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It is a biblical fact that whatever does not go through the process of crucifixion and transmutation, passing over into the new creation, is anti-Christ</a:t>
            </a:r>
            <a:r>
              <a:rPr lang="af-ZA" i="1" dirty="0" smtClean="0"/>
              <a:t>.”</a:t>
            </a:r>
            <a:br>
              <a:rPr lang="af-ZA" i="1" dirty="0" smtClean="0"/>
            </a:br>
            <a:r>
              <a:rPr lang="af-ZA" i="1" dirty="0" smtClean="0"/>
              <a:t/>
            </a:r>
            <a:br>
              <a:rPr lang="af-ZA" i="1" dirty="0" smtClean="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8:24</a:t>
            </a:r>
            <a:r>
              <a:rPr lang="af-ZA" b="1" dirty="0" smtClean="0"/>
              <a:t/>
            </a:r>
            <a:br>
              <a:rPr lang="af-ZA" b="1" dirty="0" smtClean="0"/>
            </a:br>
            <a:r>
              <a:rPr lang="af-ZA" i="1" dirty="0" smtClean="0"/>
              <a:t>“Daarom </a:t>
            </a:r>
            <a:r>
              <a:rPr lang="af-ZA" i="1" dirty="0"/>
              <a:t>het Ek vir julle gesê julle sal in julle sondes sterwe, want as julle nie glo dat Ek is wat Ek is nie, sal julle in julle sondes sterwe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137</Words>
  <Application>Microsoft Office PowerPoint</Application>
  <PresentationFormat>On-screen Show (16:9)</PresentationFormat>
  <Paragraphs>11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Gal. 2:20  Die betekenis van dissipelskap</vt:lpstr>
      <vt:lpstr>Slide 2</vt:lpstr>
      <vt:lpstr>“God’s highest purpose in the redemption of sinful humanity was based in His hope that we would allow Him to reproduce the likeness of Jesus Christ in our once-sinful lives!”       A.W. Towzer</vt:lpstr>
      <vt:lpstr>Slide 4</vt:lpstr>
      <vt:lpstr>Matt. 12:30 “Wie nie aan my kant is nie, is teen My...”</vt:lpstr>
      <vt:lpstr>“It is a biblical fact that whatever does not go through the process of crucifixion and transmutation, passing over into the new creation, is anti-Christ.”       A.W. Towzer</vt:lpstr>
      <vt:lpstr>Slide 7</vt:lpstr>
      <vt:lpstr>Joh. 8:24 “Daarom het Ek vir julle gesê julle sal in julle sondes sterwe, want as julle nie glo dat Ek is wat Ek is nie, sal julle in julle sondes sterwe.”</vt:lpstr>
      <vt:lpstr>Slide 9</vt:lpstr>
      <vt:lpstr>Rom. 6:3 “Of weet julle nie dat ons almal wat in Christus Jesus gedoop is, in sy dood gedoop is nie?”</vt:lpstr>
      <vt:lpstr>Slide 11</vt:lpstr>
      <vt:lpstr>Ware identifisering met Christus, is in Sy dood en Sy opstanding, wat my lei dat ek meer en meer soos Hy lyk!</vt:lpstr>
      <vt:lpstr>Rom. 3:12-14 “Daar is nie een wat goed doen nie, selfs nie een nie. “Hulle keel is 'n oop graf, met hulle tonge bedrieg hulle. Oor hulle lippe kom woorde so giftig soos slange, hulle mond is vol vervloeking en bitterheid...”</vt:lpstr>
      <vt:lpstr>Slide 14</vt:lpstr>
      <vt:lpstr>Geen christen is op die regte plek as Christus nie besig is om in hom/haar gevorm te word nie!</vt:lpstr>
      <vt:lpstr>Slide 16</vt:lpstr>
      <vt:lpstr>Joh. 3:30 “Hy moet meer word en ek minder.”</vt:lpstr>
      <vt:lpstr>“My kingdom go is the necessary correlation to Thy kingdom come”       Aldous Huxley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Gal. 2:20  Die betekenis van dissipelskap</dc:title>
  <dc:creator>Windows User</dc:creator>
  <cp:lastModifiedBy>Windows User</cp:lastModifiedBy>
  <cp:revision>1</cp:revision>
  <dcterms:created xsi:type="dcterms:W3CDTF">2025-06-02T06:36:26Z</dcterms:created>
  <dcterms:modified xsi:type="dcterms:W3CDTF">2025-06-02T06:41:52Z</dcterms:modified>
</cp:coreProperties>
</file>