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300" autoAdjust="0"/>
    <p:restoredTop sz="94660"/>
  </p:normalViewPr>
  <p:slideViewPr>
    <p:cSldViewPr>
      <p:cViewPr varScale="1">
        <p:scale>
          <a:sx n="149" d="100"/>
          <a:sy n="149" d="100"/>
        </p:scale>
        <p:origin x="-870"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F0631D-7C07-4BBB-AEDB-0B634CFFF5C7}"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10D89C-F61A-44EA-8866-D8FE9B1F102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F0631D-7C07-4BBB-AEDB-0B634CFFF5C7}"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10D89C-F61A-44EA-8866-D8FE9B1F102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F0631D-7C07-4BBB-AEDB-0B634CFFF5C7}"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10D89C-F61A-44EA-8866-D8FE9B1F102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F0631D-7C07-4BBB-AEDB-0B634CFFF5C7}"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10D89C-F61A-44EA-8866-D8FE9B1F102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F0631D-7C07-4BBB-AEDB-0B634CFFF5C7}"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10D89C-F61A-44EA-8866-D8FE9B1F102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F0631D-7C07-4BBB-AEDB-0B634CFFF5C7}"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10D89C-F61A-44EA-8866-D8FE9B1F102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F0631D-7C07-4BBB-AEDB-0B634CFFF5C7}" type="datetimeFigureOut">
              <a:rPr lang="en-US" smtClean="0"/>
              <a:t>11/18/2025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10D89C-F61A-44EA-8866-D8FE9B1F102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F0631D-7C07-4BBB-AEDB-0B634CFFF5C7}" type="datetimeFigureOut">
              <a:rPr lang="en-US" smtClean="0"/>
              <a:t>11/18/2025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10D89C-F61A-44EA-8866-D8FE9B1F102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F0631D-7C07-4BBB-AEDB-0B634CFFF5C7}" type="datetimeFigureOut">
              <a:rPr lang="en-US" smtClean="0"/>
              <a:t>11/18/2025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10D89C-F61A-44EA-8866-D8FE9B1F102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F0631D-7C07-4BBB-AEDB-0B634CFFF5C7}"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10D89C-F61A-44EA-8866-D8FE9B1F102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F0631D-7C07-4BBB-AEDB-0B634CFFF5C7}"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10D89C-F61A-44EA-8866-D8FE9B1F102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24F0631D-7C07-4BBB-AEDB-0B634CFFF5C7}" type="datetimeFigureOut">
              <a:rPr lang="en-US" smtClean="0"/>
              <a:t>11/18/2025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410D89C-F61A-44EA-8866-D8FE9B1F102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Gen. </a:t>
            </a:r>
            <a:r>
              <a:rPr lang="af-ZA" b="1" u="sng" dirty="0" smtClean="0"/>
              <a:t>3:13-15</a:t>
            </a:r>
            <a:br>
              <a:rPr lang="af-ZA" b="1" u="sng" dirty="0" smtClean="0"/>
            </a:br>
            <a:r>
              <a:rPr lang="af-ZA" b="1" u="sng" dirty="0"/>
              <a:t/>
            </a:r>
            <a:br>
              <a:rPr lang="af-ZA" b="1" u="sng" dirty="0"/>
            </a:br>
            <a:r>
              <a:rPr lang="af-ZA" b="1" dirty="0" smtClean="0"/>
              <a:t>Die </a:t>
            </a:r>
            <a:r>
              <a:rPr lang="af-ZA" b="1" dirty="0"/>
              <a:t>vervulling van God se eerste belofte aan die </a:t>
            </a:r>
            <a:r>
              <a:rPr lang="af-ZA" b="1" dirty="0" smtClean="0"/>
              <a:t>mens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Ook ons het tot die geloof in Christus Jesus gekom, en dit is hoe ons vrygespreek is: deur in Christus te glo en nie deur die wet te onderhou nie, want geen mens word vrygespreek op grond daarvan dat hy die wet onderhou nie.”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1:21</a:t>
            </a:r>
            <a:r>
              <a:rPr lang="af-ZA" b="1" i="1" dirty="0" smtClean="0"/>
              <a:t/>
            </a:r>
            <a:br>
              <a:rPr lang="af-ZA" b="1" i="1" dirty="0" smtClean="0"/>
            </a:br>
            <a:r>
              <a:rPr lang="af-ZA" i="1" dirty="0" smtClean="0"/>
              <a:t>“Sy </a:t>
            </a:r>
            <a:r>
              <a:rPr lang="af-ZA" i="1" dirty="0"/>
              <a:t>sal 'n Seun in die wêreld bring, en jy moet Hom Jesus noem, want dit is Hy wat sy volk van hulle sondes sal verlos.”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sz="4300" b="1" dirty="0">
                <a:solidFill>
                  <a:srgbClr val="00B050"/>
                </a:solidFill>
              </a:rPr>
              <a:t>Rom. </a:t>
            </a:r>
            <a:r>
              <a:rPr lang="af-ZA" sz="4300" b="1" dirty="0" smtClean="0">
                <a:solidFill>
                  <a:srgbClr val="00B050"/>
                </a:solidFill>
              </a:rPr>
              <a:t>16:2</a:t>
            </a:r>
            <a:r>
              <a:rPr lang="af-ZA" sz="4300" b="1" dirty="0" smtClean="0"/>
              <a:t/>
            </a:r>
            <a:br>
              <a:rPr lang="af-ZA" sz="4300" b="1" dirty="0" smtClean="0"/>
            </a:br>
            <a:r>
              <a:rPr lang="af-ZA" sz="4300" i="1" dirty="0" smtClean="0"/>
              <a:t>“Aan </a:t>
            </a:r>
            <a:r>
              <a:rPr lang="af-ZA" sz="4300" i="1" dirty="0"/>
              <a:t>die hand van die geskrifte van die profete en in opdrag van die ewige God is dit aan alle nasies bekend gemaak sodat hulle in God kan glo en aan Hom gehoorsaam kan wees. Aan Hom, die enigste en alwyse God, behoort die heerlikheid deur Jesus Christus tot in ewigheid! Amen</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Jes. </a:t>
            </a:r>
            <a:r>
              <a:rPr lang="af-ZA" b="1" dirty="0" smtClean="0">
                <a:solidFill>
                  <a:srgbClr val="00B050"/>
                </a:solidFill>
              </a:rPr>
              <a:t>43:13</a:t>
            </a:r>
            <a:r>
              <a:rPr lang="af-ZA" b="1" i="1" dirty="0" smtClean="0">
                <a:solidFill>
                  <a:srgbClr val="00B050"/>
                </a:solidFill>
              </a:rPr>
              <a:t/>
            </a:r>
            <a:br>
              <a:rPr lang="af-ZA" b="1" i="1" dirty="0" smtClean="0">
                <a:solidFill>
                  <a:srgbClr val="00B050"/>
                </a:solidFill>
              </a:rPr>
            </a:br>
            <a:r>
              <a:rPr lang="af-ZA" i="1" dirty="0" smtClean="0"/>
              <a:t>“Wat </a:t>
            </a:r>
            <a:r>
              <a:rPr lang="af-ZA" i="1" dirty="0"/>
              <a:t>Ek doen, kan niemand </a:t>
            </a:r>
            <a:r>
              <a:rPr lang="af-ZA" i="1" dirty="0" smtClean="0"/>
              <a:t/>
            </a:r>
            <a:br>
              <a:rPr lang="af-ZA" i="1" dirty="0" smtClean="0"/>
            </a:br>
            <a:r>
              <a:rPr lang="af-ZA" i="1" dirty="0" smtClean="0"/>
              <a:t>ongedaan </a:t>
            </a:r>
            <a:r>
              <a:rPr lang="af-ZA" i="1" dirty="0"/>
              <a:t>maak nie.”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Jes. </a:t>
            </a:r>
            <a:r>
              <a:rPr lang="af-ZA" b="1" dirty="0" smtClean="0">
                <a:solidFill>
                  <a:srgbClr val="00B050"/>
                </a:solidFill>
              </a:rPr>
              <a:t>43:10-11</a:t>
            </a:r>
            <a:r>
              <a:rPr lang="af-ZA" b="1" dirty="0" smtClean="0"/>
              <a:t/>
            </a:r>
            <a:br>
              <a:rPr lang="af-ZA" b="1" dirty="0" smtClean="0"/>
            </a:br>
            <a:r>
              <a:rPr lang="af-ZA" i="1" dirty="0" smtClean="0"/>
              <a:t>“Israel</a:t>
            </a:r>
            <a:r>
              <a:rPr lang="af-ZA" i="1" dirty="0"/>
              <a:t>, julle is my getuies, sê die Here, </a:t>
            </a:r>
            <a:r>
              <a:rPr lang="af-ZA" i="1" dirty="0" smtClean="0"/>
              <a:t/>
            </a:r>
            <a:br>
              <a:rPr lang="af-ZA" i="1" dirty="0" smtClean="0"/>
            </a:br>
            <a:r>
              <a:rPr lang="af-ZA" i="1" dirty="0" smtClean="0"/>
              <a:t>en </a:t>
            </a:r>
            <a:r>
              <a:rPr lang="af-ZA" i="1" dirty="0"/>
              <a:t>ook my dienaar wat Ek uitverkies het sodat julle My kan ken en in My kan glo en kan besef dat Ek die Here is. Voor My was daar geen god nie, en na My sal daar ook nie een wees nie, Ek, Ek is die Here, </a:t>
            </a:r>
            <a:r>
              <a:rPr lang="af-ZA" i="1" dirty="0" smtClean="0"/>
              <a:t/>
            </a:r>
            <a:br>
              <a:rPr lang="af-ZA" i="1" dirty="0" smtClean="0"/>
            </a:br>
            <a:r>
              <a:rPr lang="af-ZA" i="1" dirty="0" smtClean="0"/>
              <a:t>buiten </a:t>
            </a:r>
            <a:r>
              <a:rPr lang="af-ZA" i="1" dirty="0"/>
              <a:t>My is daar geen redder nie.”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Gen. </a:t>
            </a:r>
            <a:r>
              <a:rPr lang="af-ZA" b="1" dirty="0" smtClean="0">
                <a:solidFill>
                  <a:srgbClr val="00B050"/>
                </a:solidFill>
              </a:rPr>
              <a:t>17:7</a:t>
            </a:r>
            <a:r>
              <a:rPr lang="af-ZA" b="1" i="1" dirty="0" smtClean="0"/>
              <a:t/>
            </a:r>
            <a:br>
              <a:rPr lang="af-ZA" b="1" i="1" dirty="0" smtClean="0"/>
            </a:br>
            <a:r>
              <a:rPr lang="af-ZA" i="1" dirty="0" smtClean="0"/>
              <a:t>“Ek </a:t>
            </a:r>
            <a:r>
              <a:rPr lang="af-ZA" i="1" dirty="0"/>
              <a:t>bring 'n verbond tot stand tussen My en jou en jou nageslag en al hulle geslagte. Dit is 'n blywende verbond: </a:t>
            </a:r>
            <a:r>
              <a:rPr lang="af-ZA" i="1" dirty="0" smtClean="0"/>
              <a:t/>
            </a:r>
            <a:br>
              <a:rPr lang="af-ZA" i="1" dirty="0" smtClean="0"/>
            </a:br>
            <a:r>
              <a:rPr lang="af-ZA" i="1" dirty="0" smtClean="0"/>
              <a:t>Ek </a:t>
            </a:r>
            <a:r>
              <a:rPr lang="af-ZA" i="1" dirty="0"/>
              <a:t>sal jou God wees en ook die God </a:t>
            </a:r>
            <a:r>
              <a:rPr lang="af-ZA" i="1" dirty="0" smtClean="0"/>
              <a:t/>
            </a:r>
            <a:br>
              <a:rPr lang="af-ZA" i="1" dirty="0" smtClean="0"/>
            </a:br>
            <a:r>
              <a:rPr lang="af-ZA" i="1" dirty="0" smtClean="0"/>
              <a:t>van </a:t>
            </a:r>
            <a:r>
              <a:rPr lang="af-ZA" i="1" dirty="0"/>
              <a:t>jou nageslag</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Rom. </a:t>
            </a:r>
            <a:r>
              <a:rPr lang="af-ZA" b="1" dirty="0" smtClean="0">
                <a:solidFill>
                  <a:srgbClr val="00B050"/>
                </a:solidFill>
              </a:rPr>
              <a:t>16:25</a:t>
            </a:r>
            <a:r>
              <a:rPr lang="af-ZA" b="1" i="1" dirty="0" smtClean="0"/>
              <a:t/>
            </a:r>
            <a:br>
              <a:rPr lang="af-ZA" b="1" i="1" dirty="0" smtClean="0"/>
            </a:br>
            <a:r>
              <a:rPr lang="af-ZA" i="1" dirty="0" smtClean="0"/>
              <a:t>“God </a:t>
            </a:r>
            <a:r>
              <a:rPr lang="af-ZA" i="1" dirty="0"/>
              <a:t>is magtig om julle te laat vasstaan ooreenkomstig die evangelie van Jesus Christus wat ek verkondig, </a:t>
            </a:r>
            <a:r>
              <a:rPr lang="af-ZA" i="1" dirty="0" smtClean="0"/>
              <a:t>en </a:t>
            </a:r>
            <a:r>
              <a:rPr lang="af-ZA" i="1" dirty="0"/>
              <a:t>ooreenkomstig die openbaring van die geheimenis. Eeue lank het dit geheim gebly, maar nou is dit geopenbaar.”</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Gal. </a:t>
            </a:r>
            <a:r>
              <a:rPr lang="af-ZA" b="1" dirty="0" smtClean="0">
                <a:solidFill>
                  <a:srgbClr val="00B050"/>
                </a:solidFill>
              </a:rPr>
              <a:t>2:16</a:t>
            </a:r>
            <a:r>
              <a:rPr lang="af-ZA" b="1" i="1" dirty="0" smtClean="0"/>
              <a:t/>
            </a:r>
            <a:br>
              <a:rPr lang="af-ZA" b="1" i="1" dirty="0" smtClean="0"/>
            </a:br>
            <a:r>
              <a:rPr lang="af-ZA" i="1" dirty="0" smtClean="0"/>
              <a:t>“En </a:t>
            </a:r>
            <a:r>
              <a:rPr lang="af-ZA" i="1" dirty="0"/>
              <a:t>tog weet ons dat 'n mens nie van sonde vrygespreek word deur die wet van Moses te onderhou nie, maar alleen deur in Jesus Christus te glo.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72</Words>
  <Application>Microsoft Office PowerPoint</Application>
  <PresentationFormat>On-screen Show (16:9)</PresentationFormat>
  <Paragraphs>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Gen. 3:13-15  Die vervulling van God se eerste belofte aan die mens</vt:lpstr>
      <vt:lpstr>Slide 2</vt:lpstr>
      <vt:lpstr>Jes. 43:13 “Wat Ek doen, kan niemand  ongedaan maak nie.”</vt:lpstr>
      <vt:lpstr>Jes. 43:10-11 “Israel, julle is my getuies, sê die Here,  en ook my dienaar wat Ek uitverkies het sodat julle My kan ken en in My kan glo en kan besef dat Ek die Here is. Voor My was daar geen god nie, en na My sal daar ook nie een wees nie, Ek, Ek is die Here,  buiten My is daar geen redder nie.”</vt:lpstr>
      <vt:lpstr>Gen. 17:7 “Ek bring 'n verbond tot stand tussen My en jou en jou nageslag en al hulle geslagte. Dit is 'n blywende verbond:  Ek sal jou God wees en ook die God  van jou nageslag.”</vt:lpstr>
      <vt:lpstr>Slide 6</vt:lpstr>
      <vt:lpstr>Rom. 16:25 “God is magtig om julle te laat vasstaan ooreenkomstig die evangelie van Jesus Christus wat ek verkondig, en ooreenkomstig die openbaring van die geheimenis. Eeue lank het dit geheim gebly, maar nou is dit geopenbaar.”</vt:lpstr>
      <vt:lpstr>Slide 8</vt:lpstr>
      <vt:lpstr>Gal. 2:16 “En tog weet ons dat 'n mens nie van sonde vrygespreek word deur die wet van Moses te onderhou nie, maar alleen deur in Jesus Christus te glo. </vt:lpstr>
      <vt:lpstr>Ook ons het tot die geloof in Christus Jesus gekom, en dit is hoe ons vrygespreek is: deur in Christus te glo en nie deur die wet te onderhou nie, want geen mens word vrygespreek op grond daarvan dat hy die wet onderhou nie.”</vt:lpstr>
      <vt:lpstr>Matt. 1:21 “Sy sal 'n Seun in die wêreld bring, en jy moet Hom Jesus noem, want dit is Hy wat sy volk van hulle sondes sal verlos.”</vt:lpstr>
      <vt:lpstr>Rom. 16:2 “Aan die hand van die geskrifte van die profete en in opdrag van die ewige God is dit aan alle nasies bekend gemaak sodat hulle in God kan glo en aan Hom gehoorsaam kan wees. Aan Hom, die enigste en alwyse God, behoort die heerlikheid deur Jesus Christus tot in ewigheid! Amen.</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 3:13-15  Die vervulling van God se eerste belofte aan die mens</dc:title>
  <dc:creator>Windows User</dc:creator>
  <cp:lastModifiedBy>Windows User</cp:lastModifiedBy>
  <cp:revision>1</cp:revision>
  <dcterms:created xsi:type="dcterms:W3CDTF">2025-11-18T05:13:20Z</dcterms:created>
  <dcterms:modified xsi:type="dcterms:W3CDTF">2025-11-18T05:17:26Z</dcterms:modified>
</cp:coreProperties>
</file>