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49" d="100"/>
          <a:sy n="149" d="100"/>
        </p:scale>
        <p:origin x="-96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142E5A-E0BB-475A-AF3E-8B42E2B29FF0}"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42E5A-E0BB-475A-AF3E-8B42E2B29FF0}"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42E5A-E0BB-475A-AF3E-8B42E2B29FF0}"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42E5A-E0BB-475A-AF3E-8B42E2B29FF0}"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42E5A-E0BB-475A-AF3E-8B42E2B29FF0}"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142E5A-E0BB-475A-AF3E-8B42E2B29FF0}"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142E5A-E0BB-475A-AF3E-8B42E2B29FF0}"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142E5A-E0BB-475A-AF3E-8B42E2B29FF0}" type="datetimeFigureOut">
              <a:rPr lang="en-US" smtClean="0"/>
              <a:t>6/3/2025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42E5A-E0BB-475A-AF3E-8B42E2B29FF0}" type="datetimeFigureOut">
              <a:rPr lang="en-US" smtClean="0"/>
              <a:t>6/3/2025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42E5A-E0BB-475A-AF3E-8B42E2B29FF0}"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42E5A-E0BB-475A-AF3E-8B42E2B29FF0}"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77734-C4E9-4F42-89F7-CFE8AAD8FA9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6142E5A-E0BB-475A-AF3E-8B42E2B29FF0}" type="datetimeFigureOut">
              <a:rPr lang="en-US" smtClean="0"/>
              <a:t>6/3/2025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2B77734-C4E9-4F42-89F7-CFE8AAD8FA9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Joh. </a:t>
            </a:r>
            <a:r>
              <a:rPr lang="af-ZA" b="1" u="sng" dirty="0" smtClean="0"/>
              <a:t>14:15,21</a:t>
            </a:r>
            <a:br>
              <a:rPr lang="af-ZA" b="1" u="sng" dirty="0" smtClean="0"/>
            </a:br>
            <a:r>
              <a:rPr lang="af-ZA" b="1" u="sng" dirty="0"/>
              <a:t/>
            </a:r>
            <a:br>
              <a:rPr lang="af-ZA" b="1" u="sng" dirty="0"/>
            </a:br>
            <a:r>
              <a:rPr lang="af-ZA" b="1" dirty="0" smtClean="0"/>
              <a:t>Die </a:t>
            </a:r>
            <a:r>
              <a:rPr lang="af-ZA" b="1" dirty="0"/>
              <a:t>gehoorsaamheid van 'n dissipel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As jy waarlik in Christus glo, dan glo jy in die hele persoon</a:t>
            </a:r>
            <a:r>
              <a:rPr lang="af-ZA" b="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Eks. </a:t>
            </a:r>
            <a:r>
              <a:rPr lang="af-ZA" b="1" dirty="0" smtClean="0">
                <a:solidFill>
                  <a:srgbClr val="00B050"/>
                </a:solidFill>
              </a:rPr>
              <a:t>20:5</a:t>
            </a:r>
            <a:r>
              <a:rPr lang="af-ZA" b="1" i="1" dirty="0" smtClean="0"/>
              <a:t/>
            </a:r>
            <a:br>
              <a:rPr lang="af-ZA" b="1" i="1" dirty="0" smtClean="0"/>
            </a:br>
            <a:r>
              <a:rPr lang="af-ZA" i="1" dirty="0" smtClean="0"/>
              <a:t>“Jy </a:t>
            </a:r>
            <a:r>
              <a:rPr lang="af-ZA" i="1" dirty="0"/>
              <a:t>mag hulle nie vereer of dien nie, want Ek, die Here jou God, eis onverdeelde trou aan My</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15:18-19</a:t>
            </a:r>
            <a:r>
              <a:rPr lang="af-ZA" b="1" i="1" dirty="0" smtClean="0"/>
              <a:t/>
            </a:r>
            <a:br>
              <a:rPr lang="af-ZA" b="1" i="1" dirty="0" smtClean="0"/>
            </a:br>
            <a:r>
              <a:rPr lang="af-ZA" i="1" dirty="0" smtClean="0"/>
              <a:t>“Ek </a:t>
            </a:r>
            <a:r>
              <a:rPr lang="af-ZA" i="1" dirty="0"/>
              <a:t>sal dadelik na my pa toe teruggaan en vir hom sê: Pa, ek het teen God en teen Pa gesondig! Ek is nie meer werd om Pa se seun genoem te word nie. Behandel my soos een van Pa se dagloners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In repentance, we reverse that relationship and we fully submit to the Word of God and the wiil of God – as obedient children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Commands are to be obeyed, and until we have obeyed them, we have done exactly nothing at all about them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Only God is worthy of the soul He has made in His own image. To devote our lives to any other cause, however worthy, is to sell ourselves short.”</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1:2</a:t>
            </a:r>
            <a:r>
              <a:rPr lang="af-ZA" b="1" dirty="0" smtClean="0"/>
              <a:t/>
            </a:r>
            <a:br>
              <a:rPr lang="af-ZA" b="1" dirty="0" smtClean="0"/>
            </a:br>
            <a:r>
              <a:rPr lang="af-ZA" i="1" dirty="0" smtClean="0"/>
              <a:t>“Soos </a:t>
            </a:r>
            <a:r>
              <a:rPr lang="af-ZA" i="1" dirty="0"/>
              <a:t>God die Vader dit vooraf bestem het, het Hy julle uitverkies en deur die Gees afgesonder om aan Hom gehoorsaam te wees en besprinkel te word met die bloed van Jesus Christus.”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Bybel sê nie dat ons in die werk van Jesus moet glo nie, maar die persoon</a:t>
            </a:r>
            <a:r>
              <a:rPr lang="af-ZA" b="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1:14</a:t>
            </a:r>
            <a:r>
              <a:rPr lang="af-ZA" b="1" i="1" dirty="0" smtClean="0"/>
              <a:t/>
            </a:r>
            <a:br>
              <a:rPr lang="af-ZA" b="1" i="1" dirty="0" smtClean="0"/>
            </a:br>
            <a:r>
              <a:rPr lang="af-ZA" i="1" dirty="0" smtClean="0"/>
              <a:t>“As </a:t>
            </a:r>
            <a:r>
              <a:rPr lang="af-ZA" i="1" dirty="0"/>
              <a:t>gehoorsame kinders moet julle nie julle lewe inrig volgens die begeertes wat julle vroeër gehad het toe julle God nie geken het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135</Words>
  <Application>Microsoft Office PowerPoint</Application>
  <PresentationFormat>On-screen Show (16:9)</PresentationFormat>
  <Paragraphs>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Joh. 14:15,21  Die gehoorsaamheid van 'n dissipel</vt:lpstr>
      <vt:lpstr>“Commands are to be obeyed, and until we have obeyed them, we have done exactly nothing at all about them.”       A.W. Towzer</vt:lpstr>
      <vt:lpstr>Slide 3</vt:lpstr>
      <vt:lpstr>“Only God is worthy of the soul He has made in His own image. To devote our lives to any other cause, however worthy, is to sell ourselves short.”       A.W. Towzer</vt:lpstr>
      <vt:lpstr>Slide 5</vt:lpstr>
      <vt:lpstr>I Pet. 1:2 “Soos God die Vader dit vooraf bestem het, het Hy julle uitverkies en deur die Gees afgesonder om aan Hom gehoorsaam te wees en besprinkel te word met die bloed van Jesus Christus.”</vt:lpstr>
      <vt:lpstr>Bybel sê nie dat ons in die werk van Jesus moet glo nie, maar die persoon!</vt:lpstr>
      <vt:lpstr>I Pet. 1:14 “As gehoorsame kinders moet julle nie julle lewe inrig volgens die begeertes wat julle vroeër gehad het toe julle God nie geken het nie.”</vt:lpstr>
      <vt:lpstr>Slide 9</vt:lpstr>
      <vt:lpstr>As jy waarlik in Christus glo, dan glo jy in die hele persoon!</vt:lpstr>
      <vt:lpstr>Eks. 20:5 “Jy mag hulle nie vereer of dien nie, want Ek, die Here jou God, eis onverdeelde trou aan My.”</vt:lpstr>
      <vt:lpstr>Slide 12</vt:lpstr>
      <vt:lpstr>Luk. 15:18-19 “Ek sal dadelik na my pa toe teruggaan en vir hom sê: Pa, ek het teen God en teen Pa gesondig! Ek is nie meer werd om Pa se seun genoem te word nie. Behandel my soos een van Pa se dagloners.”</vt:lpstr>
      <vt:lpstr>“In repentance, we reverse that relationship and we fully submit to the Word of God and the wiil of God – as obedient children.”       A.W. Towzer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14:15,21  Die gehoorsaamheid van 'n dissipel</dc:title>
  <dc:creator>Windows User</dc:creator>
  <cp:lastModifiedBy>Windows User</cp:lastModifiedBy>
  <cp:revision>1</cp:revision>
  <dcterms:created xsi:type="dcterms:W3CDTF">2025-06-03T03:54:24Z</dcterms:created>
  <dcterms:modified xsi:type="dcterms:W3CDTF">2025-06-03T03:58:11Z</dcterms:modified>
</cp:coreProperties>
</file>