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Lst>
  <p:sldSz cx="9144000" cy="5143500" type="screen16x9"/>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6008" autoAdjust="0"/>
    <p:restoredTop sz="94660"/>
  </p:normalViewPr>
  <p:slideViewPr>
    <p:cSldViewPr>
      <p:cViewPr varScale="1">
        <p:scale>
          <a:sx n="149" d="100"/>
          <a:sy n="149" d="100"/>
        </p:scale>
        <p:origin x="-1056" y="-84"/>
      </p:cViewPr>
      <p:guideLst>
        <p:guide orient="horz" pos="162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19"/>
            <a:ext cx="7772400" cy="1102519"/>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C4F54BFF-D2E7-44B2-B2C6-AF9D20E9FDEB}" type="datetimeFigureOut">
              <a:rPr lang="en-US" smtClean="0"/>
              <a:t>5/15/2026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C903BF0-BC4F-4906-B337-533A55E33AD5}"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4F54BFF-D2E7-44B2-B2C6-AF9D20E9FDEB}" type="datetimeFigureOut">
              <a:rPr lang="en-US" smtClean="0"/>
              <a:t>5/15/2026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C903BF0-BC4F-4906-B337-533A55E33AD5}"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54781"/>
            <a:ext cx="2057400" cy="329088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54781"/>
            <a:ext cx="6019800" cy="329088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4F54BFF-D2E7-44B2-B2C6-AF9D20E9FDEB}" type="datetimeFigureOut">
              <a:rPr lang="en-US" smtClean="0"/>
              <a:t>5/15/2026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C903BF0-BC4F-4906-B337-533A55E33AD5}"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4F54BFF-D2E7-44B2-B2C6-AF9D20E9FDEB}" type="datetimeFigureOut">
              <a:rPr lang="en-US" smtClean="0"/>
              <a:t>5/15/2026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C903BF0-BC4F-4906-B337-533A55E33AD5}"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4F54BFF-D2E7-44B2-B2C6-AF9D20E9FDEB}" type="datetimeFigureOut">
              <a:rPr lang="en-US" smtClean="0"/>
              <a:t>5/15/2026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C903BF0-BC4F-4906-B337-533A55E33AD5}"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900113"/>
            <a:ext cx="4038600" cy="254555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900113"/>
            <a:ext cx="4038600" cy="254555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C4F54BFF-D2E7-44B2-B2C6-AF9D20E9FDEB}" type="datetimeFigureOut">
              <a:rPr lang="en-US" smtClean="0"/>
              <a:t>5/15/2026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C903BF0-BC4F-4906-B337-533A55E33AD5}"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05979"/>
            <a:ext cx="8229600" cy="85725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6"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6"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C4F54BFF-D2E7-44B2-B2C6-AF9D20E9FDEB}" type="datetimeFigureOut">
              <a:rPr lang="en-US" smtClean="0"/>
              <a:t>5/15/2026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C903BF0-BC4F-4906-B337-533A55E33AD5}"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C4F54BFF-D2E7-44B2-B2C6-AF9D20E9FDEB}" type="datetimeFigureOut">
              <a:rPr lang="en-US" smtClean="0"/>
              <a:t>5/15/2026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C903BF0-BC4F-4906-B337-533A55E33AD5}"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4F54BFF-D2E7-44B2-B2C6-AF9D20E9FDEB}" type="datetimeFigureOut">
              <a:rPr lang="en-US" smtClean="0"/>
              <a:t>5/15/2026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C903BF0-BC4F-4906-B337-533A55E33AD5}"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04787"/>
            <a:ext cx="3008313" cy="871538"/>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04788"/>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1" y="1076326"/>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4F54BFF-D2E7-44B2-B2C6-AF9D20E9FDEB}" type="datetimeFigureOut">
              <a:rPr lang="en-US" smtClean="0"/>
              <a:t>5/15/2026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C903BF0-BC4F-4906-B337-533A55E33AD5}"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0"/>
            <a:ext cx="5486400" cy="425054"/>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4025503"/>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4F54BFF-D2E7-44B2-B2C6-AF9D20E9FDEB}" type="datetimeFigureOut">
              <a:rPr lang="en-US" smtClean="0"/>
              <a:t>5/15/2026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C903BF0-BC4F-4906-B337-533A55E33AD5}"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4767263"/>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C4F54BFF-D2E7-44B2-B2C6-AF9D20E9FDEB}" type="datetimeFigureOut">
              <a:rPr lang="en-US" smtClean="0"/>
              <a:t>5/15/2026</a:t>
            </a:fld>
            <a:endParaRPr lang="en-US"/>
          </a:p>
        </p:txBody>
      </p:sp>
      <p:sp>
        <p:nvSpPr>
          <p:cNvPr id="5" name="Footer Placeholder 4"/>
          <p:cNvSpPr>
            <a:spLocks noGrp="1"/>
          </p:cNvSpPr>
          <p:nvPr>
            <p:ph type="ftr" sz="quarter" idx="3"/>
          </p:nvPr>
        </p:nvSpPr>
        <p:spPr>
          <a:xfrm>
            <a:off x="3124200" y="4767263"/>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4767263"/>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EC903BF0-BC4F-4906-B337-533A55E33AD5}"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b="1" u="sng" dirty="0"/>
              <a:t>Joh. </a:t>
            </a:r>
            <a:r>
              <a:rPr lang="af-ZA" b="1" u="sng" dirty="0" smtClean="0"/>
              <a:t>14:16-17 &amp; 25-26</a:t>
            </a:r>
            <a:br>
              <a:rPr lang="af-ZA" b="1" u="sng" dirty="0" smtClean="0"/>
            </a:br>
            <a:r>
              <a:rPr lang="af-ZA" b="1" u="sng" dirty="0"/>
              <a:t/>
            </a:r>
            <a:br>
              <a:rPr lang="af-ZA" b="1" u="sng" dirty="0"/>
            </a:br>
            <a:r>
              <a:rPr lang="af-ZA" b="1" dirty="0" smtClean="0"/>
              <a:t>Die </a:t>
            </a:r>
            <a:r>
              <a:rPr lang="af-ZA" b="1" dirty="0"/>
              <a:t>Heilig Gees </a:t>
            </a:r>
            <a:r>
              <a:rPr lang="af-ZA" b="1" dirty="0" smtClean="0"/>
              <a:t>Verwaarloos</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i="1" dirty="0" smtClean="0"/>
              <a:t>“</a:t>
            </a:r>
            <a:r>
              <a:rPr lang="af-ZA" i="1" dirty="0"/>
              <a:t>Knowledge by acquaintance is always better than mere knowledge by description, and the first does not presuppose the second nor require it</a:t>
            </a:r>
            <a:r>
              <a:rPr lang="af-ZA" i="1" dirty="0" smtClean="0"/>
              <a:t>.”</a:t>
            </a:r>
            <a:br>
              <a:rPr lang="af-ZA" i="1" dirty="0" smtClean="0"/>
            </a:br>
            <a:r>
              <a:rPr lang="af-ZA" i="1" dirty="0"/>
              <a:t/>
            </a:r>
            <a:br>
              <a:rPr lang="af-ZA" i="1" dirty="0"/>
            </a:br>
            <a:r>
              <a:rPr lang="af-ZA" i="1" dirty="0" smtClean="0"/>
              <a:t>					</a:t>
            </a:r>
            <a:r>
              <a:rPr lang="af-ZA" b="1" dirty="0" smtClean="0">
                <a:solidFill>
                  <a:srgbClr val="7030A0"/>
                </a:solidFill>
              </a:rPr>
              <a:t>A.W. Towzer</a:t>
            </a:r>
            <a:endParaRPr lang="en-US" dirty="0">
              <a:solidFill>
                <a:srgbClr val="7030A0"/>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i="1" dirty="0" smtClean="0"/>
              <a:t>“</a:t>
            </a:r>
            <a:r>
              <a:rPr lang="af-ZA" i="1" dirty="0"/>
              <a:t>Some churches are so completely </a:t>
            </a:r>
            <a:r>
              <a:rPr lang="af-ZA" i="1" dirty="0" smtClean="0"/>
              <a:t/>
            </a:r>
            <a:br>
              <a:rPr lang="af-ZA" i="1" dirty="0" smtClean="0"/>
            </a:br>
            <a:r>
              <a:rPr lang="af-ZA" i="1" dirty="0" smtClean="0"/>
              <a:t>out </a:t>
            </a:r>
            <a:r>
              <a:rPr lang="af-ZA" i="1" dirty="0"/>
              <a:t>of the hands of God, </a:t>
            </a:r>
            <a:r>
              <a:rPr lang="af-ZA" i="1" dirty="0" smtClean="0"/>
              <a:t/>
            </a:r>
            <a:br>
              <a:rPr lang="af-ZA" i="1" dirty="0" smtClean="0"/>
            </a:br>
            <a:r>
              <a:rPr lang="af-ZA" i="1" dirty="0" smtClean="0"/>
              <a:t>if </a:t>
            </a:r>
            <a:r>
              <a:rPr lang="af-ZA" i="1" dirty="0"/>
              <a:t>the Holy Ghost </a:t>
            </a:r>
            <a:r>
              <a:rPr lang="af-ZA" i="1" dirty="0" smtClean="0"/>
              <a:t>withdrew </a:t>
            </a:r>
            <a:r>
              <a:rPr lang="af-ZA" i="1" dirty="0"/>
              <a:t>form them, they would not find it out.”</a:t>
            </a:r>
            <a:r>
              <a:rPr lang="en-US" dirty="0"/>
              <a:t/>
            </a:r>
            <a:br>
              <a:rPr lang="en-US" dirty="0"/>
            </a:br>
            <a:r>
              <a:rPr lang="en-US" dirty="0" smtClean="0"/>
              <a:t/>
            </a:r>
            <a:br>
              <a:rPr lang="en-US" dirty="0" smtClean="0"/>
            </a:br>
            <a:r>
              <a:rPr lang="en-US" dirty="0" smtClean="0"/>
              <a:t>					</a:t>
            </a:r>
            <a:r>
              <a:rPr lang="af-ZA" b="1" dirty="0" smtClean="0">
                <a:solidFill>
                  <a:srgbClr val="7030A0"/>
                </a:solidFill>
              </a:rPr>
              <a:t>A.W. Towzer</a:t>
            </a:r>
            <a:endParaRPr lang="en-US" dirty="0">
              <a:solidFill>
                <a:srgbClr val="7030A0"/>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normAutofit/>
          </a:bodyPr>
          <a:lstStyle/>
          <a:p>
            <a:r>
              <a:rPr lang="af-ZA" b="1" dirty="0">
                <a:solidFill>
                  <a:srgbClr val="00B050"/>
                </a:solidFill>
              </a:rPr>
              <a:t>Open. </a:t>
            </a:r>
            <a:r>
              <a:rPr lang="af-ZA" b="1" dirty="0" smtClean="0">
                <a:solidFill>
                  <a:srgbClr val="00B050"/>
                </a:solidFill>
              </a:rPr>
              <a:t>3:15-16</a:t>
            </a:r>
            <a:r>
              <a:rPr lang="af-ZA" b="1" dirty="0" smtClean="0"/>
              <a:t/>
            </a:r>
            <a:br>
              <a:rPr lang="af-ZA" b="1" dirty="0" smtClean="0"/>
            </a:br>
            <a:r>
              <a:rPr lang="af-ZA" i="1" dirty="0" smtClean="0"/>
              <a:t>“Ek </a:t>
            </a:r>
            <a:r>
              <a:rPr lang="af-ZA" i="1" dirty="0"/>
              <a:t>weet alles wat julle doen. Ek weet dat julle nie koud is nie, en ook nie warm nie. As julle tog maar koud of warm was! Maar nou, omdat julle lou is, nie warm nie en ook nie koud nie, gaan Ek julle uit my mond uitspoeg</a:t>
            </a:r>
            <a:r>
              <a:rPr lang="af-ZA" i="1" dirty="0" smtClean="0"/>
              <a:t>.”</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b="1" dirty="0">
                <a:solidFill>
                  <a:srgbClr val="00B050"/>
                </a:solidFill>
              </a:rPr>
              <a:t>Matt. 18:20</a:t>
            </a:r>
            <a:r>
              <a:rPr lang="af-ZA" i="1" dirty="0">
                <a:solidFill>
                  <a:srgbClr val="00B050"/>
                </a:solidFill>
              </a:rPr>
              <a:t>	</a:t>
            </a:r>
            <a:r>
              <a:rPr lang="af-ZA" i="1" dirty="0" smtClean="0"/>
              <a:t/>
            </a:r>
            <a:br>
              <a:rPr lang="af-ZA" i="1" dirty="0" smtClean="0"/>
            </a:br>
            <a:r>
              <a:rPr lang="af-ZA" i="1" dirty="0" smtClean="0"/>
              <a:t>“</a:t>
            </a:r>
            <a:r>
              <a:rPr lang="af-ZA" i="1" dirty="0"/>
              <a:t>waar twee of drie in my Naam </a:t>
            </a:r>
            <a:r>
              <a:rPr lang="af-ZA" i="1" dirty="0" smtClean="0"/>
              <a:t/>
            </a:r>
            <a:br>
              <a:rPr lang="af-ZA" i="1" dirty="0" smtClean="0"/>
            </a:br>
            <a:r>
              <a:rPr lang="af-ZA" i="1" dirty="0" smtClean="0"/>
              <a:t>saam </a:t>
            </a:r>
            <a:r>
              <a:rPr lang="af-ZA" i="1" dirty="0"/>
              <a:t>is, daar is Ek by hulle</a:t>
            </a:r>
            <a:r>
              <a:rPr lang="af-ZA" i="1" dirty="0" smtClean="0"/>
              <a:t>.”</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b="1" dirty="0">
                <a:solidFill>
                  <a:srgbClr val="00B050"/>
                </a:solidFill>
              </a:rPr>
              <a:t>Joh. </a:t>
            </a:r>
            <a:r>
              <a:rPr lang="af-ZA" b="1" dirty="0" smtClean="0">
                <a:solidFill>
                  <a:srgbClr val="00B050"/>
                </a:solidFill>
              </a:rPr>
              <a:t>4:24</a:t>
            </a:r>
            <a:r>
              <a:rPr lang="af-ZA" b="1" i="1" dirty="0" smtClean="0"/>
              <a:t/>
            </a:r>
            <a:br>
              <a:rPr lang="af-ZA" b="1" i="1" dirty="0" smtClean="0"/>
            </a:br>
            <a:r>
              <a:rPr lang="af-ZA" i="1" dirty="0" smtClean="0"/>
              <a:t>“God </a:t>
            </a:r>
            <a:r>
              <a:rPr lang="af-ZA" i="1" dirty="0"/>
              <a:t>is Gees, en dié wat Hom aanbid, moet Hom in gees en in </a:t>
            </a:r>
            <a:r>
              <a:rPr lang="af-ZA" i="1" dirty="0" smtClean="0"/>
              <a:t/>
            </a:r>
            <a:br>
              <a:rPr lang="af-ZA" i="1" dirty="0" smtClean="0"/>
            </a:br>
            <a:r>
              <a:rPr lang="af-ZA" i="1" dirty="0" smtClean="0"/>
              <a:t>waarheid </a:t>
            </a:r>
            <a:r>
              <a:rPr lang="af-ZA" i="1" dirty="0"/>
              <a:t>aanbid</a:t>
            </a:r>
            <a:r>
              <a:rPr lang="af-ZA" i="1" dirty="0" smtClean="0"/>
              <a:t>.”</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b="1" dirty="0">
                <a:solidFill>
                  <a:srgbClr val="00B050"/>
                </a:solidFill>
              </a:rPr>
              <a:t>Joh. 3:8</a:t>
            </a:r>
            <a:r>
              <a:rPr lang="af-ZA" i="1" dirty="0">
                <a:solidFill>
                  <a:srgbClr val="00B050"/>
                </a:solidFill>
              </a:rPr>
              <a:t>	</a:t>
            </a:r>
            <a:r>
              <a:rPr lang="af-ZA" i="1" dirty="0" smtClean="0"/>
              <a:t/>
            </a:r>
            <a:br>
              <a:rPr lang="af-ZA" i="1" dirty="0" smtClean="0"/>
            </a:br>
            <a:r>
              <a:rPr lang="af-ZA" i="1" dirty="0" smtClean="0"/>
              <a:t>“</a:t>
            </a:r>
            <a:r>
              <a:rPr lang="af-ZA" i="1" dirty="0"/>
              <a:t>Die wind waai waar hy wil. Jy hoor sy geluid, maar jy weet nie waar hy vandaan kom en waar hy heen gaan nie. So gebeur dit met elkeen wat uit die Gees gebore is</a:t>
            </a:r>
            <a:r>
              <a:rPr lang="af-ZA" i="1" dirty="0" smtClean="0"/>
              <a:t>.”</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b="1" dirty="0">
                <a:solidFill>
                  <a:srgbClr val="00B050"/>
                </a:solidFill>
              </a:rPr>
              <a:t>I Kor. </a:t>
            </a:r>
            <a:r>
              <a:rPr lang="af-ZA" b="1" dirty="0" smtClean="0">
                <a:solidFill>
                  <a:srgbClr val="00B050"/>
                </a:solidFill>
              </a:rPr>
              <a:t>2:11</a:t>
            </a:r>
            <a:r>
              <a:rPr lang="af-ZA" b="1" i="1" dirty="0" smtClean="0"/>
              <a:t/>
            </a:r>
            <a:br>
              <a:rPr lang="af-ZA" b="1" i="1" dirty="0" smtClean="0"/>
            </a:br>
            <a:r>
              <a:rPr lang="af-ZA" i="1" dirty="0" smtClean="0"/>
              <a:t>“Watter </a:t>
            </a:r>
            <a:r>
              <a:rPr lang="af-ZA" i="1" dirty="0"/>
              <a:t>mens ken die verborge dinge van 'n mens behalwe die gees van die mens wat in hom is? So ook ken niemand die verborge dinge van God nie, behalwe die Gees van God</a:t>
            </a:r>
            <a:r>
              <a:rPr lang="af-ZA" i="1" dirty="0" smtClean="0"/>
              <a:t>.”</a:t>
            </a:r>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TotalTime>
  <Words>52</Words>
  <Application>Microsoft Office PowerPoint</Application>
  <PresentationFormat>On-screen Show (16:9)</PresentationFormat>
  <Paragraphs>8</Paragraphs>
  <Slides>11</Slides>
  <Notes>0</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Office Theme</vt:lpstr>
      <vt:lpstr>Joh. 14:16-17 &amp; 25-26  Die Heilig Gees Verwaarloos</vt:lpstr>
      <vt:lpstr>Slide 2</vt:lpstr>
      <vt:lpstr>“Some churches are so completely  out of the hands of God,  if the Holy Ghost withdrew form them, they would not find it out.”       A.W. Towzer</vt:lpstr>
      <vt:lpstr>Open. 3:15-16 “Ek weet alles wat julle doen. Ek weet dat julle nie koud is nie, en ook nie warm nie. As julle tog maar koud of warm was! Maar nou, omdat julle lou is, nie warm nie en ook nie koud nie, gaan Ek julle uit my mond uitspoeg.”</vt:lpstr>
      <vt:lpstr>Matt. 18:20  “waar twee of drie in my Naam  saam is, daar is Ek by hulle.”</vt:lpstr>
      <vt:lpstr>Slide 6</vt:lpstr>
      <vt:lpstr>Joh. 4:24 “God is Gees, en dié wat Hom aanbid, moet Hom in gees en in  waarheid aanbid.”</vt:lpstr>
      <vt:lpstr>Joh. 3:8  “Die wind waai waar hy wil. Jy hoor sy geluid, maar jy weet nie waar hy vandaan kom en waar hy heen gaan nie. So gebeur dit met elkeen wat uit die Gees gebore is.”</vt:lpstr>
      <vt:lpstr>I Kor. 2:11 “Watter mens ken die verborge dinge van 'n mens behalwe die gees van die mens wat in hom is? So ook ken niemand die verborge dinge van God nie, behalwe die Gees van God.”</vt:lpstr>
      <vt:lpstr>Slide 10</vt:lpstr>
      <vt:lpstr>“Knowledge by acquaintance is always better than mere knowledge by description, and the first does not presuppose the second nor require it.”       A.W. Towzer</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Joh. 14:16-17 &amp; 25-26  Die Heilig Gees Verwaarloos</dc:title>
  <dc:creator>Windows User</dc:creator>
  <cp:lastModifiedBy>Windows User</cp:lastModifiedBy>
  <cp:revision>1</cp:revision>
  <dcterms:created xsi:type="dcterms:W3CDTF">2026-05-15T05:47:34Z</dcterms:created>
  <dcterms:modified xsi:type="dcterms:W3CDTF">2026-05-15T05:51:59Z</dcterms:modified>
</cp:coreProperties>
</file>