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777" autoAdjust="0"/>
    <p:restoredTop sz="94660"/>
  </p:normalViewPr>
  <p:slideViewPr>
    <p:cSldViewPr>
      <p:cViewPr varScale="1">
        <p:scale>
          <a:sx n="149" d="100"/>
          <a:sy n="149" d="100"/>
        </p:scale>
        <p:origin x="-900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9F40-B553-47EF-A552-40C17DDA3837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9E54-F457-4815-85B4-2DB4840F8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9F40-B553-47EF-A552-40C17DDA3837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9E54-F457-4815-85B4-2DB4840F8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9F40-B553-47EF-A552-40C17DDA3837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9E54-F457-4815-85B4-2DB4840F8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9F40-B553-47EF-A552-40C17DDA3837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9E54-F457-4815-85B4-2DB4840F8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9F40-B553-47EF-A552-40C17DDA3837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9E54-F457-4815-85B4-2DB4840F8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9F40-B553-47EF-A552-40C17DDA3837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9E54-F457-4815-85B4-2DB4840F8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9F40-B553-47EF-A552-40C17DDA3837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9E54-F457-4815-85B4-2DB4840F8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9F40-B553-47EF-A552-40C17DDA3837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9E54-F457-4815-85B4-2DB4840F8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9F40-B553-47EF-A552-40C17DDA3837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9E54-F457-4815-85B4-2DB4840F8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9F40-B553-47EF-A552-40C17DDA3837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9E54-F457-4815-85B4-2DB4840F8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9F40-B553-47EF-A552-40C17DDA3837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9E54-F457-4815-85B4-2DB4840F8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79F40-B553-47EF-A552-40C17DDA3837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E9E54-F457-4815-85B4-2DB4840F8B8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</a:t>
            </a:r>
            <a:r>
              <a:rPr lang="af-ZA" b="1" dirty="0" smtClean="0">
                <a:solidFill>
                  <a:srgbClr val="00B050"/>
                </a:solidFill>
              </a:rPr>
              <a:t>14:21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“Wie </a:t>
            </a:r>
            <a:r>
              <a:rPr lang="af-ZA" i="1" dirty="0"/>
              <a:t>my opdragte het en dit uitvoer – dit is hy wat My liefhet. En wie My liefhet, hóm sal my Vader liefhê, en Ek sal hom ook liefhê en My aan hom openbaar.”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</a:t>
            </a:r>
            <a:r>
              <a:rPr lang="af-ZA" b="1" dirty="0" smtClean="0">
                <a:solidFill>
                  <a:srgbClr val="00B050"/>
                </a:solidFill>
              </a:rPr>
              <a:t>14:23-24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“Jesus </a:t>
            </a:r>
            <a:r>
              <a:rPr lang="af-ZA" i="1" dirty="0"/>
              <a:t>antwoord hom: “As iemand My liefhet, sal hy my woorde ter harte neem; en my Vader sal hom liefhê, en Ons sal na hom toe kom en by hom woon</a:t>
            </a:r>
            <a:r>
              <a:rPr lang="af-ZA" i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i="1" dirty="0" smtClean="0"/>
              <a:t>Wie </a:t>
            </a:r>
            <a:r>
              <a:rPr lang="af-ZA" i="1" dirty="0"/>
              <a:t>My nie liefhet nie, neem my woorde nie ter harte nie; en die woorde wat julle hoor, is nie Myne nie, maar die Vader s'n wat My gestuur het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Hence increased spiritual experience, so far as it is genuine, brings with it a strong desire that others may know the same grace that we ourselves enjoy</a:t>
            </a:r>
            <a:r>
              <a:rPr lang="af-ZA" i="1" dirty="0" smtClean="0"/>
              <a:t>.”</a:t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A.W. Towzer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u="sng" dirty="0"/>
              <a:t>Joh. 6: 37ev</a:t>
            </a:r>
            <a:r>
              <a:rPr lang="af-ZA" b="1" dirty="0"/>
              <a:t>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Kenmerke </a:t>
            </a:r>
            <a:r>
              <a:rPr lang="af-ZA" b="1" dirty="0"/>
              <a:t>van 'n dissipel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lvl="0"/>
            <a:r>
              <a:rPr lang="af-ZA" b="1" dirty="0"/>
              <a:t>God se uitnodiging is breed, maar nie ongekwalifiseerde nie</a:t>
            </a:r>
            <a:r>
              <a:rPr lang="af-ZA" b="1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Hebr. 11:25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i="1" dirty="0" smtClean="0"/>
              <a:t>“</a:t>
            </a:r>
            <a:r>
              <a:rPr lang="af-ZA" i="1" dirty="0"/>
              <a:t>Hy het verkies om liewer sleg behandel te word saam met die volk van God as om die kortstondige genieting van sonde te hê.”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Their confusion of course arises from the erroneous notion that love is an enjoyable inward passion, without intellect or volitional qualities and carrying with it no moral obligations</a:t>
            </a:r>
            <a:r>
              <a:rPr lang="af-ZA" i="1" dirty="0" smtClean="0"/>
              <a:t>.”</a:t>
            </a:r>
            <a:br>
              <a:rPr lang="af-ZA" i="1" dirty="0" smtClean="0"/>
            </a:b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>	</a:t>
            </a:r>
            <a:r>
              <a:rPr lang="af-ZA" i="1" dirty="0" smtClean="0"/>
              <a:t>			</a:t>
            </a:r>
            <a:r>
              <a:rPr lang="af-ZA" i="1" dirty="0" smtClean="0">
                <a:solidFill>
                  <a:srgbClr val="7030A0"/>
                </a:solidFill>
              </a:rPr>
              <a:t>	</a:t>
            </a:r>
            <a:r>
              <a:rPr lang="af-ZA" b="1" dirty="0" smtClean="0">
                <a:solidFill>
                  <a:srgbClr val="7030A0"/>
                </a:solidFill>
              </a:rPr>
              <a:t>A.W. Towzer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122</Words>
  <Application>Microsoft Office PowerPoint</Application>
  <PresentationFormat>On-screen Show (16:9)</PresentationFormat>
  <Paragraphs>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Joh. 6: 37ev   Kenmerke van 'n dissipel</vt:lpstr>
      <vt:lpstr>Slide 4</vt:lpstr>
      <vt:lpstr>God se uitnodiging is breed, maar nie ongekwalifiseerde nie!</vt:lpstr>
      <vt:lpstr>Slide 6</vt:lpstr>
      <vt:lpstr>Hebr. 11:25  “Hy het verkies om liewer sleg behandel te word saam met die volk van God as om die kortstondige genieting van sonde te hê.”</vt:lpstr>
      <vt:lpstr>Slide 8</vt:lpstr>
      <vt:lpstr>“Their confusion of course arises from the erroneous notion that love is an enjoyable inward passion, without intellect or volitional qualities and carrying with it no moral obligations.”       A.W. Towzer</vt:lpstr>
      <vt:lpstr>Joh. 14:21 “Wie my opdragte het en dit uitvoer – dit is hy wat My liefhet. En wie My liefhet, hóm sal my Vader liefhê, en Ek sal hom ook liefhê en My aan hom openbaar.”</vt:lpstr>
      <vt:lpstr>Joh. 14:23-24 “Jesus antwoord hom: “As iemand My liefhet, sal hy my woorde ter harte neem; en my Vader sal hom liefhê, en Ons sal na hom toe kom en by hom woon.</vt:lpstr>
      <vt:lpstr>Wie My nie liefhet nie, neem my woorde nie ter harte nie; en die woorde wat julle hoor, is nie Myne nie, maar die Vader s'n wat My gestuur het.”</vt:lpstr>
      <vt:lpstr>Slide 13</vt:lpstr>
      <vt:lpstr>“Hence increased spiritual experience, so far as it is genuine, brings with it a strong desire that others may know the same grace that we ourselves enjoy.”       A.W. Towzer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</cp:revision>
  <dcterms:created xsi:type="dcterms:W3CDTF">2025-06-03T05:49:05Z</dcterms:created>
  <dcterms:modified xsi:type="dcterms:W3CDTF">2025-06-03T05:52:37Z</dcterms:modified>
</cp:coreProperties>
</file>