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28" autoAdjust="0"/>
    <p:restoredTop sz="94660"/>
  </p:normalViewPr>
  <p:slideViewPr>
    <p:cSldViewPr>
      <p:cViewPr varScale="1">
        <p:scale>
          <a:sx n="149" d="100"/>
          <a:sy n="149" d="100"/>
        </p:scale>
        <p:origin x="-96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D8BA9D-3E12-4F45-9B04-2433D5C26C26}"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D8BA9D-3E12-4F45-9B04-2433D5C26C26}"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D8BA9D-3E12-4F45-9B04-2433D5C26C26}"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D8BA9D-3E12-4F45-9B04-2433D5C26C26}"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D8BA9D-3E12-4F45-9B04-2433D5C26C26}"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D8BA9D-3E12-4F45-9B04-2433D5C26C26}"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D8BA9D-3E12-4F45-9B04-2433D5C26C26}"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D8BA9D-3E12-4F45-9B04-2433D5C26C26}"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8BA9D-3E12-4F45-9B04-2433D5C26C26}"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8BA9D-3E12-4F45-9B04-2433D5C26C26}"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8BA9D-3E12-4F45-9B04-2433D5C26C26}"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418466-B79D-46C2-A9B0-CC4654710B0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8D8BA9D-3E12-4F45-9B04-2433D5C26C26}" type="datetimeFigureOut">
              <a:rPr lang="en-US" smtClean="0"/>
              <a:t>7/25/2025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D418466-B79D-46C2-A9B0-CC4654710B0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5:12-16</a:t>
            </a:r>
            <a:br>
              <a:rPr lang="af-ZA" b="1" u="sng" dirty="0" smtClean="0"/>
            </a:br>
            <a:r>
              <a:rPr lang="af-ZA" b="1" u="sng" dirty="0"/>
              <a:t/>
            </a:r>
            <a:br>
              <a:rPr lang="af-ZA" b="1" u="sng" dirty="0"/>
            </a:br>
            <a:r>
              <a:rPr lang="af-ZA" b="1" dirty="0" smtClean="0"/>
              <a:t>Die </a:t>
            </a:r>
            <a:r>
              <a:rPr lang="af-ZA" b="1" dirty="0"/>
              <a:t>regte manier om Christus te nader</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algn="l"/>
            <a:r>
              <a:rPr lang="af-ZA" b="1" dirty="0"/>
              <a:t>Hoe moet ek kom?</a:t>
            </a:r>
            <a:r>
              <a:rPr lang="en-US" dirty="0"/>
              <a:t/>
            </a:r>
            <a:br>
              <a:rPr lang="en-US" dirty="0"/>
            </a:br>
            <a:r>
              <a:rPr lang="af-ZA" dirty="0"/>
              <a:t>	</a:t>
            </a:r>
            <a:r>
              <a:rPr lang="af-ZA" dirty="0">
                <a:sym typeface="Wingdings"/>
              </a:rPr>
              <a:t></a:t>
            </a:r>
            <a:r>
              <a:rPr lang="af-ZA" dirty="0"/>
              <a:t> onwaardig</a:t>
            </a:r>
            <a:r>
              <a:rPr lang="en-US" dirty="0"/>
              <a:t/>
            </a:r>
            <a:br>
              <a:rPr lang="en-US" dirty="0"/>
            </a:br>
            <a:r>
              <a:rPr lang="af-ZA" dirty="0"/>
              <a:t>	</a:t>
            </a:r>
            <a:r>
              <a:rPr lang="af-ZA" dirty="0">
                <a:sym typeface="Wingdings"/>
              </a:rPr>
              <a:t></a:t>
            </a:r>
            <a:r>
              <a:rPr lang="af-ZA" dirty="0"/>
              <a:t> nederig en afhanklik</a:t>
            </a:r>
            <a:r>
              <a:rPr lang="en-US" dirty="0"/>
              <a:t/>
            </a:r>
            <a:br>
              <a:rPr lang="en-US" dirty="0"/>
            </a:br>
            <a:r>
              <a:rPr lang="af-ZA" dirty="0"/>
              <a:t>	</a:t>
            </a:r>
            <a:r>
              <a:rPr lang="af-ZA" dirty="0">
                <a:sym typeface="Wingdings"/>
              </a:rPr>
              <a:t></a:t>
            </a:r>
            <a:r>
              <a:rPr lang="af-ZA" dirty="0"/>
              <a:t> sonder enige voorwaardes</a:t>
            </a:r>
            <a:r>
              <a:rPr lang="en-US" dirty="0"/>
              <a:t/>
            </a:r>
            <a:br>
              <a:rPr lang="en-US" dirty="0"/>
            </a:br>
            <a:r>
              <a:rPr lang="af-ZA" dirty="0"/>
              <a:t>	</a:t>
            </a:r>
            <a:r>
              <a:rPr lang="af-ZA" dirty="0">
                <a:sym typeface="Wingdings"/>
              </a:rPr>
              <a:t></a:t>
            </a:r>
            <a:r>
              <a:rPr lang="af-ZA" dirty="0"/>
              <a:t> in geloof </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Lev. </a:t>
            </a:r>
            <a:r>
              <a:rPr lang="af-ZA" b="1" dirty="0" smtClean="0">
                <a:solidFill>
                  <a:srgbClr val="00B050"/>
                </a:solidFill>
              </a:rPr>
              <a:t>13:45-46</a:t>
            </a:r>
            <a:r>
              <a:rPr lang="af-ZA" b="1" dirty="0" smtClean="0"/>
              <a:t/>
            </a:r>
            <a:br>
              <a:rPr lang="af-ZA" b="1" dirty="0" smtClean="0"/>
            </a:br>
            <a:r>
              <a:rPr lang="af-ZA" i="1" dirty="0" smtClean="0"/>
              <a:t>“Iemand </a:t>
            </a:r>
            <a:r>
              <a:rPr lang="af-ZA" i="1" dirty="0"/>
              <a:t>wat 'n velsiekte het wat hom onrein maak, moet geskeurde klere dra en sy hare onversorg </a:t>
            </a:r>
            <a:r>
              <a:rPr lang="af-ZA" i="1" dirty="0" smtClean="0"/>
              <a:t>laat...</a:t>
            </a:r>
            <a:br>
              <a:rPr lang="af-ZA" i="1" dirty="0" smtClean="0"/>
            </a:br>
            <a:r>
              <a:rPr lang="af-ZA" i="1" dirty="0" smtClean="0"/>
              <a:t>Hy </a:t>
            </a:r>
            <a:r>
              <a:rPr lang="af-ZA" i="1" dirty="0"/>
              <a:t>bly onrein solank hy die siekte het. Hy moet dan ook in afsondering lewe en buite die kampplek bly.”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3:12</a:t>
            </a:r>
            <a:r>
              <a:rPr lang="af-ZA" b="1" i="1" dirty="0" smtClean="0"/>
              <a:t/>
            </a:r>
            <a:br>
              <a:rPr lang="af-ZA" b="1" i="1" dirty="0" smtClean="0"/>
            </a:br>
            <a:r>
              <a:rPr lang="af-ZA" i="1" dirty="0" smtClean="0"/>
              <a:t>“Almal </a:t>
            </a:r>
            <a:r>
              <a:rPr lang="af-ZA" i="1" dirty="0"/>
              <a:t>het afgedwaal, almal het ontaard. Daar is nie een wat goed doen nie, selfs nie een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6:23</a:t>
            </a:r>
            <a:r>
              <a:rPr lang="af-ZA" b="1" i="1" dirty="0" smtClean="0"/>
              <a:t/>
            </a:r>
            <a:br>
              <a:rPr lang="af-ZA" b="1" i="1" dirty="0" smtClean="0"/>
            </a:br>
            <a:r>
              <a:rPr lang="af-ZA" i="1" dirty="0" smtClean="0"/>
              <a:t>“Die </a:t>
            </a:r>
            <a:r>
              <a:rPr lang="af-ZA" i="1" u="sng" dirty="0"/>
              <a:t>loon</a:t>
            </a:r>
            <a:r>
              <a:rPr lang="af-ZA" i="1" dirty="0"/>
              <a:t> wat die sonde gee, is die dood; die </a:t>
            </a:r>
            <a:r>
              <a:rPr lang="af-ZA" i="1" u="sng" dirty="0"/>
              <a:t>genadegawe</a:t>
            </a:r>
            <a:r>
              <a:rPr lang="af-ZA" i="1" dirty="0"/>
              <a:t> wat God gee, is die ewige lewe in Christus Jesus ons Here.”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1:12</a:t>
            </a:r>
            <a:r>
              <a:rPr lang="af-ZA" b="1" i="1" dirty="0" smtClean="0"/>
              <a:t/>
            </a:r>
            <a:br>
              <a:rPr lang="af-ZA" b="1" i="1" dirty="0" smtClean="0"/>
            </a:br>
            <a:r>
              <a:rPr lang="af-ZA" i="1" dirty="0" smtClean="0"/>
              <a:t>“Maar </a:t>
            </a:r>
            <a:r>
              <a:rPr lang="af-ZA" i="1" dirty="0"/>
              <a:t>aan almal wat Hom aangeneem het, dié wat in Hom glo, het Hy die reg gegee om kinders van God te word.”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smtClean="0">
                <a:solidFill>
                  <a:srgbClr val="00B050"/>
                </a:solidFill>
              </a:rPr>
              <a:t>Rom</a:t>
            </a:r>
            <a:r>
              <a:rPr lang="af-ZA" b="1" dirty="0">
                <a:solidFill>
                  <a:srgbClr val="00B050"/>
                </a:solidFill>
              </a:rPr>
              <a:t>. </a:t>
            </a:r>
            <a:r>
              <a:rPr lang="af-ZA" b="1" dirty="0" smtClean="0">
                <a:solidFill>
                  <a:srgbClr val="00B050"/>
                </a:solidFill>
              </a:rPr>
              <a:t>7:24-25</a:t>
            </a:r>
            <a:r>
              <a:rPr lang="af-ZA" b="1" i="1" dirty="0" smtClean="0"/>
              <a:t/>
            </a:r>
            <a:br>
              <a:rPr lang="af-ZA" b="1" i="1" dirty="0" smtClean="0"/>
            </a:br>
            <a:r>
              <a:rPr lang="af-ZA" i="1" dirty="0" smtClean="0"/>
              <a:t>“Ek</a:t>
            </a:r>
            <a:r>
              <a:rPr lang="af-ZA" i="1" dirty="0"/>
              <a:t>, ellendige mens! Wie sal my van hierdie doodsbestaan verlos? Aan God die dank! Hy doen dit deur Jesus Christus ons Here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23</Words>
  <Application>Microsoft Office PowerPoint</Application>
  <PresentationFormat>On-screen Show (16:9)</PresentationFormat>
  <Paragraphs>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5:12-16  Die regte manier om Christus te nader </vt:lpstr>
      <vt:lpstr>Slide 2</vt:lpstr>
      <vt:lpstr>Lev. 13:45-46 “Iemand wat 'n velsiekte het wat hom onrein maak, moet geskeurde klere dra en sy hare onversorg laat... Hy bly onrein solank hy die siekte het. Hy moet dan ook in afsondering lewe en buite die kampplek bly.”</vt:lpstr>
      <vt:lpstr>Slide 4</vt:lpstr>
      <vt:lpstr>Rom. 3:12 “Almal het afgedwaal, almal het ontaard. Daar is nie een wat goed doen nie, selfs nie een nie.”</vt:lpstr>
      <vt:lpstr>Rom. 6:23 “Die loon wat die sonde gee, is die dood; die genadegawe wat God gee, is die ewige lewe in Christus Jesus ons Here.”</vt:lpstr>
      <vt:lpstr>Slide 7</vt:lpstr>
      <vt:lpstr>Joh. 1:12 “Maar aan almal wat Hom aangeneem het, dié wat in Hom glo, het Hy die reg gegee om kinders van God te word.”</vt:lpstr>
      <vt:lpstr>Rom. 7:24-25 “Ek, ellendige mens! Wie sal my van hierdie doodsbestaan verlos? Aan God die dank! Hy doen dit deur Jesus Christus ons Here.”</vt:lpstr>
      <vt:lpstr>Hoe moet ek kom?   onwaardig   nederig en afhanklik   sonder enige voorwaardes   in geloof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5:12-16  Die regte manier om Christus te nader </dc:title>
  <dc:creator>Windows User</dc:creator>
  <cp:lastModifiedBy>Windows User</cp:lastModifiedBy>
  <cp:revision>1</cp:revision>
  <dcterms:created xsi:type="dcterms:W3CDTF">2025-07-25T05:31:36Z</dcterms:created>
  <dcterms:modified xsi:type="dcterms:W3CDTF">2025-07-25T05:37:09Z</dcterms:modified>
</cp:coreProperties>
</file>