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49" d="100"/>
          <a:sy n="149" d="100"/>
        </p:scale>
        <p:origin x="-104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775BE4-ACDA-4070-90A8-834A23778C1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75BE4-ACDA-4070-90A8-834A23778C1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75BE4-ACDA-4070-90A8-834A23778C1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75BE4-ACDA-4070-90A8-834A23778C1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75BE4-ACDA-4070-90A8-834A23778C1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775BE4-ACDA-4070-90A8-834A23778C10}"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775BE4-ACDA-4070-90A8-834A23778C10}"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775BE4-ACDA-4070-90A8-834A23778C10}"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75BE4-ACDA-4070-90A8-834A23778C10}"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75BE4-ACDA-4070-90A8-834A23778C10}"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75BE4-ACDA-4070-90A8-834A23778C10}"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AA83E-6EC5-4940-883C-1BE5ED50CA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A775BE4-ACDA-4070-90A8-834A23778C10}" type="datetimeFigureOut">
              <a:rPr lang="en-US" smtClean="0"/>
              <a:t>10/16/2025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5FAA83E-6EC5-4940-883C-1BE5ED50CA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6:15-16</a:t>
            </a:r>
            <a:br>
              <a:rPr lang="af-ZA" b="1" u="sng" dirty="0" smtClean="0"/>
            </a:br>
            <a:r>
              <a:rPr lang="af-ZA" b="1" u="sng" dirty="0"/>
              <a:t/>
            </a:r>
            <a:br>
              <a:rPr lang="af-ZA" b="1" u="sng" dirty="0"/>
            </a:br>
            <a:r>
              <a:rPr lang="af-ZA" b="1" dirty="0" smtClean="0"/>
              <a:t>Gewonde </a:t>
            </a:r>
            <a:r>
              <a:rPr lang="af-ZA" b="1" dirty="0"/>
              <a:t>mense met 'n ongewone roeping – die laaste groep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14:4</a:t>
            </a:r>
            <a:r>
              <a:rPr lang="af-ZA" b="1" i="1" dirty="0" smtClean="0"/>
              <a:t/>
            </a:r>
            <a:br>
              <a:rPr lang="af-ZA" b="1" i="1" dirty="0" smtClean="0"/>
            </a:br>
            <a:r>
              <a:rPr lang="af-ZA" i="1" dirty="0" smtClean="0"/>
              <a:t>“En </a:t>
            </a:r>
            <a:r>
              <a:rPr lang="af-ZA" i="1" dirty="0"/>
              <a:t>julle ken die weg na die plek waarheen Ek gaan</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14:5</a:t>
            </a:r>
            <a:r>
              <a:rPr lang="af-ZA" b="1" i="1" dirty="0" smtClean="0"/>
              <a:t/>
            </a:r>
            <a:br>
              <a:rPr lang="af-ZA" b="1" i="1" dirty="0" smtClean="0"/>
            </a:br>
            <a:r>
              <a:rPr lang="af-ZA" i="1" dirty="0" smtClean="0"/>
              <a:t>Tomas </a:t>
            </a:r>
            <a:r>
              <a:rPr lang="af-ZA" i="1" dirty="0"/>
              <a:t>sê toe vir Hom: “Here, ons weet nie waarheen U gaan nie; hoe kan ons dan die weg daarheen ken?”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14:6-7</a:t>
            </a:r>
            <a:r>
              <a:rPr lang="af-ZA" b="1" i="1" dirty="0" smtClean="0"/>
              <a:t/>
            </a:r>
            <a:br>
              <a:rPr lang="af-ZA" b="1" i="1" dirty="0" smtClean="0"/>
            </a:br>
            <a:r>
              <a:rPr lang="af-ZA" i="1" dirty="0" smtClean="0"/>
              <a:t>Jesus </a:t>
            </a:r>
            <a:r>
              <a:rPr lang="af-ZA" i="1" dirty="0"/>
              <a:t>het vir hom gesê: “Ek is die weg en die waarheid en die lewe. Niemand kom na die Vader toe behalwe deur My nie. As julle My ken, sal julle my Vader ook ken. En van nou af ken julle </a:t>
            </a:r>
            <a:r>
              <a:rPr lang="af-ZA" i="1" dirty="0" smtClean="0"/>
              <a:t/>
            </a:r>
            <a:br>
              <a:rPr lang="af-ZA" i="1" dirty="0" smtClean="0"/>
            </a:br>
            <a:r>
              <a:rPr lang="af-ZA" i="1" dirty="0" smtClean="0"/>
              <a:t>Hom </a:t>
            </a:r>
            <a:r>
              <a:rPr lang="af-ZA" i="1" dirty="0"/>
              <a:t>en sien julle Hom</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20:25</a:t>
            </a:r>
            <a:r>
              <a:rPr lang="af-ZA" b="1" i="1" dirty="0" smtClean="0"/>
              <a:t/>
            </a:r>
            <a:br>
              <a:rPr lang="af-ZA" b="1" i="1" dirty="0" smtClean="0"/>
            </a:br>
            <a:r>
              <a:rPr lang="af-ZA" i="1" dirty="0" smtClean="0"/>
              <a:t>“As </a:t>
            </a:r>
            <a:r>
              <a:rPr lang="af-ZA" i="1" dirty="0"/>
              <a:t>ek nie die merke van die spykers in sy hande sien en my vinger in die merke van die spykers steek en my hand in sy sy steek nie, sal ek nooit glo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20:27</a:t>
            </a:r>
            <a:r>
              <a:rPr lang="af-ZA" b="1" i="1" dirty="0" smtClean="0">
                <a:solidFill>
                  <a:srgbClr val="00B050"/>
                </a:solidFill>
              </a:rPr>
              <a:t/>
            </a:r>
            <a:br>
              <a:rPr lang="af-ZA" b="1" i="1" dirty="0" smtClean="0">
                <a:solidFill>
                  <a:srgbClr val="00B050"/>
                </a:solidFill>
              </a:rPr>
            </a:br>
            <a:r>
              <a:rPr lang="af-ZA" i="1" dirty="0" smtClean="0"/>
              <a:t>Daarna </a:t>
            </a:r>
            <a:r>
              <a:rPr lang="af-ZA" i="1" dirty="0"/>
              <a:t>sê Hy vir Tomas: “Bring jou vinger hier en kyk na my hande; en bring jou hand en steek hom in my sy; en moenie langer ongelowig wees nie, maar wees gelowig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20:28</a:t>
            </a:r>
            <a:r>
              <a:rPr lang="af-ZA" b="1" i="1" dirty="0" smtClean="0"/>
              <a:t/>
            </a:r>
            <a:br>
              <a:rPr lang="af-ZA" b="1" i="1" dirty="0" smtClean="0"/>
            </a:br>
            <a:r>
              <a:rPr lang="af-ZA" i="1" dirty="0" smtClean="0"/>
              <a:t>En </a:t>
            </a:r>
            <a:r>
              <a:rPr lang="af-ZA" i="1" dirty="0"/>
              <a:t>Tomas sê vir Hom: </a:t>
            </a:r>
            <a:r>
              <a:rPr lang="af-ZA" i="1" dirty="0" smtClean="0"/>
              <a:t/>
            </a:r>
            <a:br>
              <a:rPr lang="af-ZA" i="1" dirty="0" smtClean="0"/>
            </a:br>
            <a:r>
              <a:rPr lang="af-ZA" i="1" dirty="0" smtClean="0"/>
              <a:t>“</a:t>
            </a:r>
            <a:r>
              <a:rPr lang="af-ZA" i="1" dirty="0"/>
              <a:t>My Here en my God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20:29</a:t>
            </a:r>
            <a:r>
              <a:rPr lang="af-ZA" b="1" i="1" dirty="0" smtClean="0"/>
              <a:t/>
            </a:r>
            <a:br>
              <a:rPr lang="af-ZA" b="1" i="1" dirty="0" smtClean="0"/>
            </a:br>
            <a:r>
              <a:rPr lang="af-ZA" i="1" dirty="0" smtClean="0"/>
              <a:t>Toe </a:t>
            </a:r>
            <a:r>
              <a:rPr lang="af-ZA" i="1" dirty="0"/>
              <a:t>sê Jesus vir hom: </a:t>
            </a:r>
            <a:r>
              <a:rPr lang="af-ZA" i="1" dirty="0" smtClean="0"/>
              <a:t/>
            </a:r>
            <a:br>
              <a:rPr lang="af-ZA" i="1" dirty="0" smtClean="0"/>
            </a:br>
            <a:r>
              <a:rPr lang="af-ZA" i="1" dirty="0" smtClean="0"/>
              <a:t>“</a:t>
            </a:r>
            <a:r>
              <a:rPr lang="af-ZA" i="1" dirty="0"/>
              <a:t>Glo jy nou omdat jy My sien? </a:t>
            </a:r>
            <a:r>
              <a:rPr lang="af-ZA" i="1" dirty="0" smtClean="0"/>
              <a:t/>
            </a:r>
            <a:br>
              <a:rPr lang="af-ZA" i="1" dirty="0" smtClean="0"/>
            </a:br>
            <a:r>
              <a:rPr lang="af-ZA" i="1" dirty="0" smtClean="0"/>
              <a:t>Gelukkig </a:t>
            </a:r>
            <a:r>
              <a:rPr lang="af-ZA" i="1" dirty="0"/>
              <a:t>is dié wat nie gesien het nie en tog glo</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14:22</a:t>
            </a:r>
            <a:r>
              <a:rPr lang="af-ZA" b="1" i="1" dirty="0" smtClean="0"/>
              <a:t/>
            </a:r>
            <a:br>
              <a:rPr lang="af-ZA" b="1" i="1" dirty="0" smtClean="0"/>
            </a:br>
            <a:r>
              <a:rPr lang="af-ZA" i="1" dirty="0" smtClean="0"/>
              <a:t>Judas</a:t>
            </a:r>
            <a:r>
              <a:rPr lang="af-ZA" i="1" dirty="0"/>
              <a:t>, nie Judas Iskariot nie, </a:t>
            </a:r>
            <a:r>
              <a:rPr lang="af-ZA" i="1" dirty="0" smtClean="0"/>
              <a:t/>
            </a:r>
            <a:br>
              <a:rPr lang="af-ZA" i="1" dirty="0" smtClean="0"/>
            </a:br>
            <a:r>
              <a:rPr lang="af-ZA" i="1" dirty="0" smtClean="0"/>
              <a:t>vra </a:t>
            </a:r>
            <a:r>
              <a:rPr lang="af-ZA" i="1" dirty="0"/>
              <a:t>toe vir Hom: </a:t>
            </a:r>
            <a:r>
              <a:rPr lang="af-ZA" i="1" dirty="0" smtClean="0"/>
              <a:t>“</a:t>
            </a:r>
            <a:r>
              <a:rPr lang="af-ZA" i="1" dirty="0"/>
              <a:t>Here, hoe kom dit dat U U aan ons gaan openbaar en </a:t>
            </a:r>
            <a:r>
              <a:rPr lang="af-ZA" i="1" dirty="0" smtClean="0"/>
              <a:t/>
            </a:r>
            <a:br>
              <a:rPr lang="af-ZA" i="1" dirty="0" smtClean="0"/>
            </a:br>
            <a:r>
              <a:rPr lang="af-ZA" i="1" dirty="0" smtClean="0"/>
              <a:t>nie </a:t>
            </a:r>
            <a:r>
              <a:rPr lang="af-ZA" i="1" dirty="0"/>
              <a:t>aan die wêreld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14:23</a:t>
            </a:r>
            <a:r>
              <a:rPr lang="af-ZA" b="1" i="1" dirty="0" smtClean="0"/>
              <a:t/>
            </a:r>
            <a:br>
              <a:rPr lang="af-ZA" b="1" i="1" dirty="0" smtClean="0"/>
            </a:br>
            <a:r>
              <a:rPr lang="af-ZA" i="1" dirty="0" smtClean="0"/>
              <a:t>Jesus </a:t>
            </a:r>
            <a:r>
              <a:rPr lang="af-ZA" i="1" dirty="0"/>
              <a:t>antwoord hom: </a:t>
            </a:r>
            <a:r>
              <a:rPr lang="af-ZA" i="1" dirty="0" smtClean="0"/>
              <a:t/>
            </a:r>
            <a:br>
              <a:rPr lang="af-ZA" i="1" dirty="0" smtClean="0"/>
            </a:br>
            <a:r>
              <a:rPr lang="af-ZA" i="1" dirty="0" smtClean="0"/>
              <a:t>“</a:t>
            </a:r>
            <a:r>
              <a:rPr lang="af-ZA" i="1" dirty="0"/>
              <a:t>As iemand My liefhet, sal hy my woorde ter harte neem; en my Vader sal hom liefhê, en Ons sal na hom toe kom en by hom woon</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1:26</a:t>
            </a:r>
            <a:r>
              <a:rPr lang="af-ZA" b="1" dirty="0" smtClean="0"/>
              <a:t/>
            </a:r>
            <a:br>
              <a:rPr lang="af-ZA" b="1" dirty="0" smtClean="0"/>
            </a:br>
            <a:r>
              <a:rPr lang="af-ZA" i="1" dirty="0" smtClean="0"/>
              <a:t>“Dink </a:t>
            </a:r>
            <a:r>
              <a:rPr lang="af-ZA" i="1" dirty="0"/>
              <a:t>maar net, broers, aan wat julle was toe julle geroep is. Volgens die opvatting van mense was daar nie baie geleerdes of baie invloedrykes of baie mense van aansien onder julle nie.”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1:27-28</a:t>
            </a:r>
            <a:r>
              <a:rPr lang="af-ZA" b="1" i="1" dirty="0" smtClean="0"/>
              <a:t/>
            </a:r>
            <a:br>
              <a:rPr lang="af-ZA" b="1" i="1" dirty="0" smtClean="0"/>
            </a:br>
            <a:r>
              <a:rPr lang="af-ZA" i="1" dirty="0" smtClean="0"/>
              <a:t>“En </a:t>
            </a:r>
            <a:r>
              <a:rPr lang="af-ZA" i="1" dirty="0"/>
              <a:t>tog, wat vir die wêreld onsin is, het God uitgekies om die geleerdes te beskaam; wat vir die wêreld swak is, het God uitgekies om die sterkes te beskaam, en wat vir die wêreld sonder aansien of betekenis is, ja, wat niks is nie, het God uitgekies om wat iets is, tot niet te maak</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t>Ps. 75:8	</a:t>
            </a:r>
            <a:r>
              <a:rPr lang="af-ZA" b="1" i="1" dirty="0" smtClean="0"/>
              <a:t/>
            </a:r>
            <a:br>
              <a:rPr lang="af-ZA" b="1" i="1" dirty="0" smtClean="0"/>
            </a:br>
            <a:r>
              <a:rPr lang="af-ZA" i="1" dirty="0" smtClean="0"/>
              <a:t>“</a:t>
            </a:r>
            <a:r>
              <a:rPr lang="af-ZA" i="1" dirty="0"/>
              <a:t>Nee, dit is God wat verneder of verhef, Hy is die regter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Spr. </a:t>
            </a:r>
            <a:r>
              <a:rPr lang="af-ZA" b="1" dirty="0" smtClean="0">
                <a:solidFill>
                  <a:srgbClr val="00B050"/>
                </a:solidFill>
              </a:rPr>
              <a:t>29:23</a:t>
            </a:r>
            <a:r>
              <a:rPr lang="af-ZA" b="1" i="1" dirty="0" smtClean="0"/>
              <a:t/>
            </a:r>
            <a:br>
              <a:rPr lang="af-ZA" b="1" i="1" dirty="0" smtClean="0"/>
            </a:br>
            <a:r>
              <a:rPr lang="af-ZA" i="1" dirty="0" smtClean="0"/>
              <a:t>“Hoogmoed </a:t>
            </a:r>
            <a:r>
              <a:rPr lang="af-ZA" i="1" dirty="0"/>
              <a:t>bring 'n mens tot 'n val; nederigheid bring eer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Eseg. </a:t>
            </a:r>
            <a:r>
              <a:rPr lang="af-ZA" b="1" dirty="0" smtClean="0">
                <a:solidFill>
                  <a:srgbClr val="00B050"/>
                </a:solidFill>
              </a:rPr>
              <a:t>17:24</a:t>
            </a:r>
            <a:br>
              <a:rPr lang="af-ZA" b="1" dirty="0" smtClean="0">
                <a:solidFill>
                  <a:srgbClr val="00B050"/>
                </a:solidFill>
              </a:rPr>
            </a:br>
            <a:r>
              <a:rPr lang="af-ZA" i="1" dirty="0" smtClean="0"/>
              <a:t>“Al </a:t>
            </a:r>
            <a:r>
              <a:rPr lang="af-ZA" i="1" dirty="0"/>
              <a:t>die bome in die veld sal weet dat Ek die Here is. Ek maak groot bome klein en klein boompies groot, Ek laat groen bome verdroog en droë bome bot. </a:t>
            </a:r>
            <a:r>
              <a:rPr lang="af-ZA" i="1" dirty="0" smtClean="0"/>
              <a:t/>
            </a:r>
            <a:br>
              <a:rPr lang="af-ZA" i="1" dirty="0" smtClean="0"/>
            </a:br>
            <a:r>
              <a:rPr lang="af-ZA" i="1" dirty="0" smtClean="0"/>
              <a:t>Ek</a:t>
            </a:r>
            <a:r>
              <a:rPr lang="af-ZA" i="1" dirty="0"/>
              <a:t>, die Here, het dit gesê en </a:t>
            </a:r>
            <a:r>
              <a:rPr lang="af-ZA" i="1" dirty="0" smtClean="0"/>
              <a:t/>
            </a:r>
            <a:br>
              <a:rPr lang="af-ZA" i="1" dirty="0" smtClean="0"/>
            </a:br>
            <a:r>
              <a:rPr lang="af-ZA" i="1" dirty="0" smtClean="0"/>
              <a:t>Ek </a:t>
            </a:r>
            <a:r>
              <a:rPr lang="af-ZA" i="1" dirty="0"/>
              <a:t>sal dit doen</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11:16</a:t>
            </a:r>
            <a:r>
              <a:rPr lang="af-ZA" b="1" i="1" dirty="0" smtClean="0"/>
              <a:t/>
            </a:r>
            <a:br>
              <a:rPr lang="af-ZA" b="1" i="1" dirty="0" smtClean="0"/>
            </a:br>
            <a:r>
              <a:rPr lang="af-ZA" i="1" dirty="0" smtClean="0"/>
              <a:t>Tomas</a:t>
            </a:r>
            <a:r>
              <a:rPr lang="af-ZA" i="1" dirty="0"/>
              <a:t>, wat ook Didimus genoem is, </a:t>
            </a:r>
            <a:r>
              <a:rPr lang="af-ZA" i="1" dirty="0" smtClean="0"/>
              <a:t/>
            </a:r>
            <a:br>
              <a:rPr lang="af-ZA" i="1" dirty="0" smtClean="0"/>
            </a:br>
            <a:r>
              <a:rPr lang="af-ZA" i="1" dirty="0" smtClean="0"/>
              <a:t>sê </a:t>
            </a:r>
            <a:r>
              <a:rPr lang="af-ZA" i="1" dirty="0"/>
              <a:t>toe vir die ander dissipels: </a:t>
            </a:r>
            <a:r>
              <a:rPr lang="af-ZA" i="1" dirty="0" smtClean="0"/>
              <a:t/>
            </a:r>
            <a:br>
              <a:rPr lang="af-ZA" i="1" dirty="0" smtClean="0"/>
            </a:br>
            <a:r>
              <a:rPr lang="af-ZA" i="1" dirty="0" smtClean="0"/>
              <a:t>“</a:t>
            </a:r>
            <a:r>
              <a:rPr lang="af-ZA" i="1" dirty="0"/>
              <a:t>Kom ons gaan ook, sodat ons saam met Hom kan sterwe.”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50</Words>
  <Application>Microsoft Office PowerPoint</Application>
  <PresentationFormat>On-screen Show (16:9)</PresentationFormat>
  <Paragraphs>16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Luk. 6:15-16  Gewonde mense met 'n ongewone roeping – die laaste groep</vt:lpstr>
      <vt:lpstr>I Kor. 1:26 “Dink maar net, broers, aan wat julle was toe julle geroep is. Volgens die opvatting van mense was daar nie baie geleerdes of baie invloedrykes of baie mense van aansien onder julle nie.”</vt:lpstr>
      <vt:lpstr>I Kor. 1:27-28 “En tog, wat vir die wêreld onsin is, het God uitgekies om die geleerdes te beskaam; wat vir die wêreld swak is, het God uitgekies om die sterkes te beskaam, en wat vir die wêreld sonder aansien of betekenis is, ja, wat niks is nie, het God uitgekies om wat iets is, tot niet te maak.”</vt:lpstr>
      <vt:lpstr>Slide 4</vt:lpstr>
      <vt:lpstr>Ps. 75:8  “Nee, dit is God wat verneder of verhef, Hy is die regter!”</vt:lpstr>
      <vt:lpstr>Spr. 29:23 “Hoogmoed bring 'n mens tot 'n val; nederigheid bring eer.”</vt:lpstr>
      <vt:lpstr>Eseg. 17:24 “Al die bome in die veld sal weet dat Ek die Here is. Ek maak groot bome klein en klein boompies groot, Ek laat groen bome verdroog en droë bome bot.  Ek, die Here, het dit gesê en  Ek sal dit doen.”</vt:lpstr>
      <vt:lpstr>Slide 8</vt:lpstr>
      <vt:lpstr>Joh. 11:16 Tomas, wat ook Didimus genoem is,  sê toe vir die ander dissipels:  “Kom ons gaan ook, sodat ons saam met Hom kan sterwe.”</vt:lpstr>
      <vt:lpstr>Joh. 14:4 “En julle ken die weg na die plek waarheen Ek gaan.”</vt:lpstr>
      <vt:lpstr>Joh. 14:5 Tomas sê toe vir Hom: “Here, ons weet nie waarheen U gaan nie; hoe kan ons dan die weg daarheen ken?” </vt:lpstr>
      <vt:lpstr>Joh. 14:6-7 Jesus het vir hom gesê: “Ek is die weg en die waarheid en die lewe. Niemand kom na die Vader toe behalwe deur My nie. As julle My ken, sal julle my Vader ook ken. En van nou af ken julle  Hom en sien julle Hom.”</vt:lpstr>
      <vt:lpstr>Joh. 20:25 “As ek nie die merke van die spykers in sy hande sien en my vinger in die merke van die spykers steek en my hand in sy sy steek nie, sal ek nooit glo nie.”</vt:lpstr>
      <vt:lpstr>Joh. 20:27 Daarna sê Hy vir Tomas: “Bring jou vinger hier en kyk na my hande; en bring jou hand en steek hom in my sy; en moenie langer ongelowig wees nie, maar wees gelowig.”</vt:lpstr>
      <vt:lpstr>Joh. 20:28 En Tomas sê vir Hom:  “My Here en my God!”</vt:lpstr>
      <vt:lpstr>Joh. 20:29 Toe sê Jesus vir hom:  “Glo jy nou omdat jy My sien?  Gelukkig is dié wat nie gesien het nie en tog glo.”</vt:lpstr>
      <vt:lpstr>Slide 17</vt:lpstr>
      <vt:lpstr>Joh. 14:22 Judas, nie Judas Iskariot nie,  vra toe vir Hom: “Here, hoe kom dit dat U U aan ons gaan openbaar en  nie aan die wêreld nie?”</vt:lpstr>
      <vt:lpstr>Joh. 14:23 Jesus antwoord hom:  “As iemand My liefhet, sal hy my woorde ter harte neem; en my Vader sal hom liefhê, en Ons sal na hom toe kom en by hom woon.</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6:15-16  Gewonde mense met 'n ongewone roeping – die laaste groep</dc:title>
  <dc:creator>Windows User</dc:creator>
  <cp:lastModifiedBy>Windows User</cp:lastModifiedBy>
  <cp:revision>1</cp:revision>
  <dcterms:created xsi:type="dcterms:W3CDTF">2025-10-16T05:57:32Z</dcterms:created>
  <dcterms:modified xsi:type="dcterms:W3CDTF">2025-10-16T06:03:44Z</dcterms:modified>
</cp:coreProperties>
</file>