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643" autoAdjust="0"/>
    <p:restoredTop sz="94660"/>
  </p:normalViewPr>
  <p:slideViewPr>
    <p:cSldViewPr>
      <p:cViewPr varScale="1">
        <p:scale>
          <a:sx n="149" d="100"/>
          <a:sy n="149" d="100"/>
        </p:scale>
        <p:origin x="-108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05BD9-B519-4282-83F1-0C38C0D4C0D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74791-50BD-4053-B322-EF93ED72C4C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en-US" b="1" u="sng" dirty="0"/>
              <a:t>Luk. 7</a:t>
            </a:r>
            <a:r>
              <a:rPr lang="en-US" b="1" u="sng" dirty="0" smtClean="0"/>
              <a:t>:1-10</a:t>
            </a:r>
            <a:br>
              <a:rPr lang="en-US" b="1" u="sng" dirty="0" smtClean="0"/>
            </a:br>
            <a:br>
              <a:rPr lang="en-US" b="1" u="sng" dirty="0"/>
            </a:br>
            <a:r>
              <a:rPr lang="en-US" b="1" dirty="0" smtClean="0"/>
              <a:t>Onverwagte </a:t>
            </a:r>
            <a:r>
              <a:rPr lang="en-US" b="1" dirty="0"/>
              <a:t>geloof en </a:t>
            </a:r>
            <a:r>
              <a:rPr lang="en-US" b="1" dirty="0" smtClean="0"/>
              <a:t>nederigheid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Open. </a:t>
            </a:r>
            <a:r>
              <a:rPr lang="en-US" b="1" dirty="0" smtClean="0">
                <a:solidFill>
                  <a:srgbClr val="00B050"/>
                </a:solidFill>
              </a:rPr>
              <a:t>3:17</a:t>
            </a:r>
            <a:br>
              <a:rPr lang="en-US" b="1" dirty="0" smtClean="0"/>
            </a:br>
            <a:r>
              <a:rPr lang="en-US" i="1" dirty="0" smtClean="0"/>
              <a:t>Julle </a:t>
            </a:r>
            <a:r>
              <a:rPr lang="en-US" i="1" dirty="0"/>
              <a:t>sê: “Ons is ryk, skatryk, en ons het niks meer nodig nie,” en julle weet nie dat julle ellendig en beklaenswaardig is nie, arm, blind en kaal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Ps. </a:t>
            </a:r>
            <a:r>
              <a:rPr lang="en-US" b="1" dirty="0" smtClean="0">
                <a:solidFill>
                  <a:srgbClr val="00B050"/>
                </a:solidFill>
              </a:rPr>
              <a:t>138:6</a:t>
            </a:r>
            <a:br>
              <a:rPr lang="en-US" b="1" i="1" dirty="0" smtClean="0">
                <a:solidFill>
                  <a:srgbClr val="00B050"/>
                </a:solidFill>
              </a:rPr>
            </a:br>
            <a:r>
              <a:rPr lang="en-US" i="1" dirty="0" smtClean="0"/>
              <a:t>“Ja</a:t>
            </a:r>
            <a:r>
              <a:rPr lang="en-US" i="1" dirty="0"/>
              <a:t>, al is die Here hoog verhewe, Hy gee om vir die nederige, maar Hy sien van ver af deur die hoogmoedige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Luk. </a:t>
            </a:r>
            <a:r>
              <a:rPr lang="en-US" b="1" dirty="0" smtClean="0">
                <a:solidFill>
                  <a:srgbClr val="00B050"/>
                </a:solidFill>
              </a:rPr>
              <a:t>14:10</a:t>
            </a:r>
            <a:br>
              <a:rPr lang="en-US" b="1" i="1" dirty="0" smtClean="0"/>
            </a:br>
            <a:r>
              <a:rPr lang="en-US" i="1" dirty="0" smtClean="0"/>
              <a:t>“Elkeen </a:t>
            </a:r>
            <a:r>
              <a:rPr lang="en-US" i="1" dirty="0"/>
              <a:t>wat hoogmoedig is, sal verneder word, en elkeen wat nederig is, sal verhoog word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en-US" i="1" dirty="0" smtClean="0"/>
              <a:t>“</a:t>
            </a:r>
            <a:r>
              <a:rPr lang="en-US" i="1" dirty="0"/>
              <a:t>Your inability does not prevent the working of His power; </a:t>
            </a:r>
            <a:br>
              <a:rPr lang="en-US" i="1" dirty="0" smtClean="0"/>
            </a:br>
            <a:r>
              <a:rPr lang="en-US" i="1" dirty="0" smtClean="0"/>
              <a:t>your </a:t>
            </a:r>
            <a:r>
              <a:rPr lang="en-US" i="1" dirty="0"/>
              <a:t>unworthiness cannot put fetters </a:t>
            </a:r>
            <a:br>
              <a:rPr lang="en-US" i="1" dirty="0" smtClean="0"/>
            </a:br>
            <a:r>
              <a:rPr lang="en-US" i="1" dirty="0" smtClean="0"/>
              <a:t>to </a:t>
            </a:r>
            <a:r>
              <a:rPr lang="en-US" i="1" dirty="0"/>
              <a:t>His bounty of limits to His grace.”</a:t>
            </a:r>
            <a:br>
              <a:rPr lang="en-US" dirty="0"/>
            </a:b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WPS Presentation</Application>
  <PresentationFormat>On-screen Show (16:9)</PresentationFormat>
  <Paragraphs>10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Luk. 8:1-10  Onverwagte geloof en nederigheid</vt:lpstr>
      <vt:lpstr>PowerPoint 演示文稿</vt:lpstr>
      <vt:lpstr>Open. 3:17 Julle sê: “Ons is ryk, skatryk, en ons het niks meer nodig nie,” en julle weet nie dat julle ellendig en beklaenswaardig is nie, arm, blind en kaal.”</vt:lpstr>
      <vt:lpstr>Ps. 138:6 “Ja, al is die Here hoog verhewe, Hy gee om vir die nederige, maar Hy sien van ver af deur die hoogmoedige.”</vt:lpstr>
      <vt:lpstr>Luk. 14:10 “Elkeen wat hoogmoedig is, sal verneder word, en elkeen wat nederig is, sal verhoog word.”</vt:lpstr>
      <vt:lpstr>“Your inability does not prevent the working of His power;  your unworthiness cannot put fetters  to His bounty of limits to His grace.”  					C.H. Spurgeon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8:1-10  Onverwagte geloof en nederigheid</dc:title>
  <dc:creator>Windows User</dc:creator>
  <cp:lastModifiedBy>leeuwberg</cp:lastModifiedBy>
  <cp:revision>2</cp:revision>
  <dcterms:created xsi:type="dcterms:W3CDTF">2026-01-23T05:39:00Z</dcterms:created>
  <dcterms:modified xsi:type="dcterms:W3CDTF">2026-01-25T08:10:22Z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63B44D5EC81E4D5CAFC26ABA409C71CF_12</vt:lpwstr>
  </property>
  <property fmtid="{D5CDD505-2E9C-101B-9397-08002B2CF9AE}" pid="3" name="KSOProductBuildVer">
    <vt:lpwstr>1033-12.2.0.23196</vt:lpwstr>
  </property>
</Properties>
</file>