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2" r:id="rId5"/>
    <p:sldId id="259" r:id="rId6"/>
    <p:sldId id="260" r:id="rId7"/>
    <p:sldId id="261" r:id="rId8"/>
    <p:sldId id="263" r:id="rId9"/>
    <p:sldId id="264" r:id="rId10"/>
    <p:sldId id="265" r:id="rId11"/>
    <p:sldId id="266" r:id="rId12"/>
    <p:sldId id="267" r:id="rId13"/>
    <p:sldId id="268" r:id="rId14"/>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7732" autoAdjust="0"/>
    <p:restoredTop sz="94660"/>
  </p:normalViewPr>
  <p:slideViewPr>
    <p:cSldViewPr>
      <p:cViewPr varScale="1">
        <p:scale>
          <a:sx n="149" d="100"/>
          <a:sy n="149" d="100"/>
        </p:scale>
        <p:origin x="-960" y="-84"/>
      </p:cViewPr>
      <p:guideLst>
        <p:guide orient="horz" pos="162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9430FB2-5B5D-4D3C-944A-3C0094C77A46}" type="datetimeFigureOut">
              <a:rPr lang="en-US" smtClean="0"/>
              <a:t>6/4/2025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AF05F5-9027-490D-8468-BD887902F7D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9430FB2-5B5D-4D3C-944A-3C0094C77A46}" type="datetimeFigureOut">
              <a:rPr lang="en-US" smtClean="0"/>
              <a:t>6/4/2025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AF05F5-9027-490D-8468-BD887902F7D2}"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54781"/>
            <a:ext cx="2057400" cy="329088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54781"/>
            <a:ext cx="6019800" cy="329088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9430FB2-5B5D-4D3C-944A-3C0094C77A46}" type="datetimeFigureOut">
              <a:rPr lang="en-US" smtClean="0"/>
              <a:t>6/4/2025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AF05F5-9027-490D-8468-BD887902F7D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9430FB2-5B5D-4D3C-944A-3C0094C77A46}" type="datetimeFigureOut">
              <a:rPr lang="en-US" smtClean="0"/>
              <a:t>6/4/2025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AF05F5-9027-490D-8468-BD887902F7D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9430FB2-5B5D-4D3C-944A-3C0094C77A46}" type="datetimeFigureOut">
              <a:rPr lang="en-US" smtClean="0"/>
              <a:t>6/4/2025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AF05F5-9027-490D-8468-BD887902F7D2}"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9430FB2-5B5D-4D3C-944A-3C0094C77A46}" type="datetimeFigureOut">
              <a:rPr lang="en-US" smtClean="0"/>
              <a:t>6/4/2025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AF05F5-9027-490D-8468-BD887902F7D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9430FB2-5B5D-4D3C-944A-3C0094C77A46}" type="datetimeFigureOut">
              <a:rPr lang="en-US" smtClean="0"/>
              <a:t>6/4/2025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AF05F5-9027-490D-8468-BD887902F7D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9430FB2-5B5D-4D3C-944A-3C0094C77A46}" type="datetimeFigureOut">
              <a:rPr lang="en-US" smtClean="0"/>
              <a:t>6/4/2025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AF05F5-9027-490D-8468-BD887902F7D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9430FB2-5B5D-4D3C-944A-3C0094C77A46}" type="datetimeFigureOut">
              <a:rPr lang="en-US" smtClean="0"/>
              <a:t>6/4/2025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AF05F5-9027-490D-8468-BD887902F7D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9430FB2-5B5D-4D3C-944A-3C0094C77A46}" type="datetimeFigureOut">
              <a:rPr lang="en-US" smtClean="0"/>
              <a:t>6/4/2025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AF05F5-9027-490D-8468-BD887902F7D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9430FB2-5B5D-4D3C-944A-3C0094C77A46}" type="datetimeFigureOut">
              <a:rPr lang="en-US" smtClean="0"/>
              <a:t>6/4/2025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AF05F5-9027-490D-8468-BD887902F7D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C9430FB2-5B5D-4D3C-944A-3C0094C77A46}" type="datetimeFigureOut">
              <a:rPr lang="en-US" smtClean="0"/>
              <a:t>6/4/2025</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60AF05F5-9027-490D-8468-BD887902F7D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u="sng" dirty="0"/>
              <a:t>Luk. </a:t>
            </a:r>
            <a:r>
              <a:rPr lang="af-ZA" b="1" u="sng" dirty="0" smtClean="0"/>
              <a:t>9:23-26</a:t>
            </a:r>
            <a:br>
              <a:rPr lang="af-ZA" b="1" u="sng" dirty="0" smtClean="0"/>
            </a:br>
            <a:r>
              <a:rPr lang="af-ZA" b="1" u="sng" dirty="0"/>
              <a:t/>
            </a:r>
            <a:br>
              <a:rPr lang="af-ZA" b="1" u="sng" dirty="0"/>
            </a:br>
            <a:r>
              <a:rPr lang="af-ZA" b="1" dirty="0" smtClean="0"/>
              <a:t>Oorgawe</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Hebr. </a:t>
            </a:r>
            <a:r>
              <a:rPr lang="af-ZA" b="1" dirty="0" smtClean="0">
                <a:solidFill>
                  <a:srgbClr val="00B050"/>
                </a:solidFill>
              </a:rPr>
              <a:t>1:9</a:t>
            </a:r>
            <a:r>
              <a:rPr lang="af-ZA" b="1" i="1" dirty="0" smtClean="0"/>
              <a:t/>
            </a:r>
            <a:br>
              <a:rPr lang="af-ZA" b="1" i="1" dirty="0" smtClean="0"/>
            </a:br>
            <a:r>
              <a:rPr lang="af-ZA" i="1" dirty="0" smtClean="0"/>
              <a:t>“U </a:t>
            </a:r>
            <a:r>
              <a:rPr lang="af-ZA" i="1" dirty="0"/>
              <a:t>het die reg lief en U haat die onreg.”</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pPr lvl="0"/>
            <a:r>
              <a:rPr lang="af-ZA" b="1" dirty="0"/>
              <a:t>Waar daar 'n bietjie sonde verdra en vertroetel word, kan die Heilig Gees nie vrylik beweeg nie!</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rmAutofit fontScale="90000"/>
          </a:bodyPr>
          <a:lstStyle/>
          <a:p>
            <a:r>
              <a:rPr lang="af-ZA" i="1" dirty="0" smtClean="0"/>
              <a:t>“</a:t>
            </a:r>
            <a:r>
              <a:rPr lang="af-ZA" i="1" dirty="0"/>
              <a:t>The way to spiritual power and favor with God is to be willing to put away the weak compromises and the tempting evils to which we are prone to cling. There is no Christian victory or blessing if we refuse to turn away from the things that God hates</a:t>
            </a:r>
            <a:r>
              <a:rPr lang="af-ZA" i="1" dirty="0" smtClean="0"/>
              <a:t>.”</a:t>
            </a:r>
            <a:br>
              <a:rPr lang="af-ZA" i="1" dirty="0" smtClean="0"/>
            </a:br>
            <a:r>
              <a:rPr lang="af-ZA" i="1" dirty="0" smtClean="0"/>
              <a:t/>
            </a:r>
            <a:br>
              <a:rPr lang="af-ZA" i="1" dirty="0" smtClean="0"/>
            </a:br>
            <a:r>
              <a:rPr lang="af-ZA" i="1" dirty="0"/>
              <a:t>	</a:t>
            </a:r>
            <a:r>
              <a:rPr lang="af-ZA" i="1" dirty="0" smtClean="0"/>
              <a:t>				</a:t>
            </a:r>
            <a:r>
              <a:rPr lang="af-ZA" b="1" dirty="0" smtClean="0">
                <a:solidFill>
                  <a:srgbClr val="7030A0"/>
                </a:solidFill>
              </a:rPr>
              <a:t>A.W. Towzer</a:t>
            </a:r>
            <a:endParaRPr lang="en-US" dirty="0">
              <a:solidFill>
                <a:srgbClr val="7030A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i="1" dirty="0" smtClean="0"/>
              <a:t>“</a:t>
            </a:r>
            <a:r>
              <a:rPr lang="af-ZA" i="1" dirty="0"/>
              <a:t>The church mightiest influence is felt when she is different from the world</a:t>
            </a:r>
            <a:r>
              <a:rPr lang="af-ZA" i="1" dirty="0" smtClean="0"/>
              <a:t>.”</a:t>
            </a:r>
            <a:br>
              <a:rPr lang="af-ZA" i="1" dirty="0" smtClean="0"/>
            </a:br>
            <a:r>
              <a:rPr lang="af-ZA" i="1" dirty="0"/>
              <a:t/>
            </a:r>
            <a:br>
              <a:rPr lang="af-ZA" i="1" dirty="0"/>
            </a:br>
            <a:r>
              <a:rPr lang="af-ZA" i="1" dirty="0" smtClean="0"/>
              <a:t>					</a:t>
            </a:r>
            <a:r>
              <a:rPr lang="af-ZA" b="1" dirty="0" smtClean="0">
                <a:solidFill>
                  <a:srgbClr val="7030A0"/>
                </a:solidFill>
              </a:rPr>
              <a:t>A.W. Towzer</a:t>
            </a:r>
            <a:endParaRPr lang="en-US" dirty="0">
              <a:solidFill>
                <a:srgbClr val="7030A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pPr lvl="0"/>
            <a:r>
              <a:rPr lang="af-ZA" b="1" dirty="0"/>
              <a:t>AS ons die morele gaping tussen wêreld en kerk probeer brug, oortree ons die wese van kerk wees!</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i="1" dirty="0" smtClean="0"/>
              <a:t>“</a:t>
            </a:r>
            <a:r>
              <a:rPr lang="af-ZA" i="1" dirty="0"/>
              <a:t>All conformity to the world is a negation of our Christian character and a surrender of our heavenly position.”</a:t>
            </a:r>
            <a:r>
              <a:rPr lang="en-US" dirty="0"/>
              <a:t/>
            </a:r>
            <a:br>
              <a:rPr lang="en-US" dirty="0"/>
            </a:br>
            <a:r>
              <a:rPr lang="en-US" dirty="0" smtClean="0"/>
              <a:t/>
            </a:r>
            <a:br>
              <a:rPr lang="en-US" dirty="0" smtClean="0"/>
            </a:br>
            <a:r>
              <a:rPr lang="en-US" dirty="0" smtClean="0"/>
              <a:t>					</a:t>
            </a:r>
            <a:r>
              <a:rPr lang="af-ZA" b="1" dirty="0" smtClean="0">
                <a:solidFill>
                  <a:srgbClr val="7030A0"/>
                </a:solidFill>
              </a:rPr>
              <a:t>A.W. Towzer</a:t>
            </a:r>
            <a:endParaRPr lang="en-US" dirty="0">
              <a:solidFill>
                <a:srgbClr val="7030A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II Kor. </a:t>
            </a:r>
            <a:r>
              <a:rPr lang="af-ZA" b="1" dirty="0" smtClean="0">
                <a:solidFill>
                  <a:srgbClr val="00B050"/>
                </a:solidFill>
              </a:rPr>
              <a:t>5:14</a:t>
            </a:r>
            <a:r>
              <a:rPr lang="af-ZA" b="1" dirty="0" smtClean="0"/>
              <a:t/>
            </a:r>
            <a:br>
              <a:rPr lang="af-ZA" b="1" dirty="0" smtClean="0"/>
            </a:br>
            <a:r>
              <a:rPr lang="af-ZA" i="1" dirty="0" smtClean="0"/>
              <a:t>“Die </a:t>
            </a:r>
            <a:r>
              <a:rPr lang="af-ZA" i="1" dirty="0"/>
              <a:t>liefde van Christus dring ons, omdat ons tot die insig gekom het dat een vir almal gesterwe het, en dit beteken dat almal gesterwe het</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137</Words>
  <Application>Microsoft Office PowerPoint</Application>
  <PresentationFormat>On-screen Show (16:9)</PresentationFormat>
  <Paragraphs>8</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Luk. 9:23-26  Oorgawe</vt:lpstr>
      <vt:lpstr>Slide 2</vt:lpstr>
      <vt:lpstr>“The church mightiest influence is felt when she is different from the world.”       A.W. Towzer</vt:lpstr>
      <vt:lpstr>AS ons die morele gaping tussen wêreld en kerk probeer brug, oortree ons die wese van kerk wees!</vt:lpstr>
      <vt:lpstr>Slide 5</vt:lpstr>
      <vt:lpstr>“All conformity to the world is a negation of our Christian character and a surrender of our heavenly position.”       A.W. Towzer</vt:lpstr>
      <vt:lpstr>Slide 7</vt:lpstr>
      <vt:lpstr>II Kor. 5:14 “Die liefde van Christus dring ons, omdat ons tot die insig gekom het dat een vir almal gesterwe het, en dit beteken dat almal gesterwe het.”</vt:lpstr>
      <vt:lpstr>Slide 9</vt:lpstr>
      <vt:lpstr>Hebr. 1:9 “U het die reg lief en U haat die onreg.”</vt:lpstr>
      <vt:lpstr>Waar daar 'n bietjie sonde verdra en vertroetel word, kan die Heilig Gees nie vrylik beweeg nie!</vt:lpstr>
      <vt:lpstr>Slide 12</vt:lpstr>
      <vt:lpstr>“The way to spiritual power and favor with God is to be willing to put away the weak compromises and the tempting evils to which we are prone to cling. There is no Christian victory or blessing if we refuse to turn away from the things that God hates.”       A.W. Towzer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Luk. 9:23-26  Oorgawe</dc:title>
  <dc:creator>Windows User</dc:creator>
  <cp:lastModifiedBy>Windows User</cp:lastModifiedBy>
  <cp:revision>1</cp:revision>
  <dcterms:created xsi:type="dcterms:W3CDTF">2025-06-04T05:51:21Z</dcterms:created>
  <dcterms:modified xsi:type="dcterms:W3CDTF">2025-06-04T05:55:42Z</dcterms:modified>
</cp:coreProperties>
</file>