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6374" autoAdjust="0"/>
    <p:restoredTop sz="94660"/>
  </p:normalViewPr>
  <p:slideViewPr>
    <p:cSldViewPr>
      <p:cViewPr varScale="1">
        <p:scale>
          <a:sx n="149" d="100"/>
          <a:sy n="149" d="100"/>
        </p:scale>
        <p:origin x="-1038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031A-B1A0-4C07-9083-B08EB6695E49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8CC8-8B23-4835-9B24-60D588D82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031A-B1A0-4C07-9083-B08EB6695E49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8CC8-8B23-4835-9B24-60D588D82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031A-B1A0-4C07-9083-B08EB6695E49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8CC8-8B23-4835-9B24-60D588D82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031A-B1A0-4C07-9083-B08EB6695E49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8CC8-8B23-4835-9B24-60D588D82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031A-B1A0-4C07-9083-B08EB6695E49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8CC8-8B23-4835-9B24-60D588D82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031A-B1A0-4C07-9083-B08EB6695E49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8CC8-8B23-4835-9B24-60D588D82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031A-B1A0-4C07-9083-B08EB6695E49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8CC8-8B23-4835-9B24-60D588D82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031A-B1A0-4C07-9083-B08EB6695E49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8CC8-8B23-4835-9B24-60D588D82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031A-B1A0-4C07-9083-B08EB6695E49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8CC8-8B23-4835-9B24-60D588D82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031A-B1A0-4C07-9083-B08EB6695E49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8CC8-8B23-4835-9B24-60D588D82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031A-B1A0-4C07-9083-B08EB6695E49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8CC8-8B23-4835-9B24-60D588D82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2031A-B1A0-4C07-9083-B08EB6695E49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48CC8-8B23-4835-9B24-60D588D8211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u="sng" dirty="0"/>
              <a:t>Luk. </a:t>
            </a:r>
            <a:r>
              <a:rPr lang="af-ZA" b="1" u="sng" dirty="0" smtClean="0"/>
              <a:t>4:38-44</a:t>
            </a:r>
            <a:br>
              <a:rPr lang="af-ZA" b="1" u="sng" dirty="0" smtClean="0"/>
            </a:br>
            <a:r>
              <a:rPr lang="af-ZA" b="1" u="sng" dirty="0"/>
              <a:t/>
            </a:r>
            <a:br>
              <a:rPr lang="af-ZA" b="1" u="sng" dirty="0"/>
            </a:br>
            <a:r>
              <a:rPr lang="af-ZA" b="1" dirty="0" smtClean="0"/>
              <a:t>Jesus </a:t>
            </a:r>
            <a:r>
              <a:rPr lang="af-ZA" b="1" dirty="0"/>
              <a:t>- Sy gesag en outoriteit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12:15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“</a:t>
            </a:r>
            <a:r>
              <a:rPr lang="af-ZA" i="1" dirty="0"/>
              <a:t>Baie mense het saam met Hom gegaan, en Hy het hulle almal gesond gemaak,”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Luk. 9:1	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</a:t>
            </a:r>
            <a:r>
              <a:rPr lang="af-ZA" i="1" dirty="0"/>
              <a:t>Jesus het die twaalf bymekaargeroep en aan hulle mag en gesag gegee om alle bose geeste uit te dryf en siektes te genees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Gal. </a:t>
            </a:r>
            <a:r>
              <a:rPr lang="af-ZA" b="1" dirty="0" smtClean="0">
                <a:solidFill>
                  <a:srgbClr val="00B050"/>
                </a:solidFill>
              </a:rPr>
              <a:t>4:13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“Julle </a:t>
            </a:r>
            <a:r>
              <a:rPr lang="af-ZA" i="1" dirty="0"/>
              <a:t>onthou mos hoe dit gekom het dat ek die eerste keer die evangelie aan julle verkondig het. Dit was deurdat ek siek geword het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Fil. 2:27	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</a:t>
            </a:r>
            <a:r>
              <a:rPr lang="af-ZA" i="1" dirty="0"/>
              <a:t>Hy was ook inderdaad doodsiek,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maar </a:t>
            </a:r>
            <a:r>
              <a:rPr lang="af-ZA" i="1" dirty="0"/>
              <a:t>God het Hom oor </a:t>
            </a:r>
            <a:r>
              <a:rPr lang="af-ZA" i="1" dirty="0" smtClean="0"/>
              <a:t>Epafroditos</a:t>
            </a:r>
            <a:br>
              <a:rPr lang="af-ZA" i="1" dirty="0" smtClean="0"/>
            </a:br>
            <a:r>
              <a:rPr lang="af-ZA" i="1" dirty="0" smtClean="0"/>
              <a:t>ontferm</a:t>
            </a:r>
            <a:r>
              <a:rPr lang="af-ZA" i="1" dirty="0"/>
              <a:t>, en nie net oor hom nie,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maar </a:t>
            </a:r>
            <a:r>
              <a:rPr lang="af-ZA" i="1" dirty="0"/>
              <a:t>ook oor my sodat ek nie verdriet op </a:t>
            </a:r>
            <a:r>
              <a:rPr lang="af-ZA" i="1" dirty="0" smtClean="0"/>
              <a:t>verdriet </a:t>
            </a:r>
            <a:r>
              <a:rPr lang="af-ZA" i="1" dirty="0"/>
              <a:t>sou hê nie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Tim. </a:t>
            </a:r>
            <a:r>
              <a:rPr lang="af-ZA" b="1" dirty="0" smtClean="0">
                <a:solidFill>
                  <a:srgbClr val="00B050"/>
                </a:solidFill>
              </a:rPr>
              <a:t>5:23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“Moenie </a:t>
            </a:r>
            <a:r>
              <a:rPr lang="af-ZA" i="1" dirty="0"/>
              <a:t>langer net water drink nie. Gebruik 'n bietjie wyn vir die maag en vir jou herhaalde ongesteldhede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II Tim. </a:t>
            </a:r>
            <a:r>
              <a:rPr lang="af-ZA" b="1" dirty="0" smtClean="0">
                <a:solidFill>
                  <a:srgbClr val="00B050"/>
                </a:solidFill>
              </a:rPr>
              <a:t>4:20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“Erastus </a:t>
            </a:r>
            <a:r>
              <a:rPr lang="af-ZA" i="1" dirty="0"/>
              <a:t>het in Korinte agtergebly; Trofimus het ek in Milete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siek </a:t>
            </a:r>
            <a:r>
              <a:rPr lang="af-ZA" i="1" dirty="0"/>
              <a:t>agtergelaat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Luk. </a:t>
            </a:r>
            <a:r>
              <a:rPr lang="af-ZA" b="1" dirty="0" smtClean="0">
                <a:solidFill>
                  <a:srgbClr val="00B050"/>
                </a:solidFill>
              </a:rPr>
              <a:t>11:16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i="1" dirty="0" smtClean="0"/>
              <a:t>“Ander </a:t>
            </a:r>
            <a:r>
              <a:rPr lang="af-ZA" i="1" dirty="0"/>
              <a:t>wou Hom op die proef stel deur van Hom 'n wonderteken uit die hemel te vra.”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Joh. </a:t>
            </a:r>
            <a:r>
              <a:rPr lang="af-ZA" b="1" dirty="0" smtClean="0">
                <a:solidFill>
                  <a:srgbClr val="00B050"/>
                </a:solidFill>
              </a:rPr>
              <a:t>4:48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“Jesus </a:t>
            </a:r>
            <a:r>
              <a:rPr lang="af-ZA" i="1" dirty="0"/>
              <a:t>sê toe vir hom: “As julle nie tekens en wonders sien nie, glo julle eenvoudig nie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 smtClean="0">
                <a:solidFill>
                  <a:srgbClr val="00B050"/>
                </a:solidFill>
              </a:rPr>
              <a:t>I Kor. 1:22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“Die </a:t>
            </a:r>
            <a:r>
              <a:rPr lang="af-ZA" i="1" dirty="0"/>
              <a:t>Jode vra wondertekens en die Grieke soek wysheid</a:t>
            </a:r>
            <a:r>
              <a:rPr lang="af-ZA" i="1" dirty="0" smtClean="0"/>
              <a:t>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</a:t>
            </a:r>
            <a:r>
              <a:rPr lang="af-ZA" b="1" dirty="0" smtClean="0">
                <a:solidFill>
                  <a:srgbClr val="00B050"/>
                </a:solidFill>
              </a:rPr>
              <a:t>8:8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Maar </a:t>
            </a:r>
            <a:r>
              <a:rPr lang="af-ZA" i="1" dirty="0"/>
              <a:t>die offisier sê: “Here, ek is nie werd dat U onder my dak inkom nie. Sê maar net 'n woord, en my slaaf sal gesond word.”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</a:t>
            </a:r>
            <a:r>
              <a:rPr lang="af-ZA" b="1" dirty="0" smtClean="0">
                <a:solidFill>
                  <a:srgbClr val="00B050"/>
                </a:solidFill>
              </a:rPr>
              <a:t>8:13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Jesus </a:t>
            </a:r>
            <a:r>
              <a:rPr lang="af-ZA" i="1" dirty="0"/>
              <a:t>sê toe vir die offisier: “Gaan terug, en wat jy geglo het, sal gebeur.”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Luk. </a:t>
            </a:r>
            <a:r>
              <a:rPr lang="af-ZA" b="1" dirty="0" smtClean="0">
                <a:solidFill>
                  <a:srgbClr val="00B050"/>
                </a:solidFill>
              </a:rPr>
              <a:t>5:13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Jesus </a:t>
            </a:r>
            <a:r>
              <a:rPr lang="af-ZA" i="1" dirty="0"/>
              <a:t>steek sy hand uit, raak hom aan en sê: “Ek wil. Word gesond!” En sy melaatsheid was onmiddellik weg</a:t>
            </a:r>
            <a:r>
              <a:rPr lang="af-ZA" i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42</Words>
  <Application>Microsoft Office PowerPoint</Application>
  <PresentationFormat>On-screen Show (16:9)</PresentationFormat>
  <Paragraphs>13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Luk. 4:38-44  Jesus - Sy gesag en outoriteit</vt:lpstr>
      <vt:lpstr>Slide 2</vt:lpstr>
      <vt:lpstr>Luk. 11:16 “Ander wou Hom op die proef stel deur van Hom 'n wonderteken uit die hemel te vra.”</vt:lpstr>
      <vt:lpstr>Joh. 4:48 “Jesus sê toe vir hom: “As julle nie tekens en wonders sien nie, glo julle eenvoudig nie.”</vt:lpstr>
      <vt:lpstr>I Kor. 1:22 “Die Jode vra wondertekens en die Grieke soek wysheid”</vt:lpstr>
      <vt:lpstr>Slide 6</vt:lpstr>
      <vt:lpstr>Matt. 8:8 Maar die offisier sê: “Here, ek is nie werd dat U onder my dak inkom nie. Sê maar net 'n woord, en my slaaf sal gesond word.”</vt:lpstr>
      <vt:lpstr>Matt. 8:13 Jesus sê toe vir die offisier: “Gaan terug, en wat jy geglo het, sal gebeur.”</vt:lpstr>
      <vt:lpstr>Luk. 5:13 Jesus steek sy hand uit, raak hom aan en sê: “Ek wil. Word gesond!” En sy melaatsheid was onmiddellik weg.</vt:lpstr>
      <vt:lpstr>Matt. 12:15  “Baie mense het saam met Hom gegaan, en Hy het hulle almal gesond gemaak,”</vt:lpstr>
      <vt:lpstr>Slide 11</vt:lpstr>
      <vt:lpstr>Luk. 9:1  “Jesus het die twaalf bymekaargeroep en aan hulle mag en gesag gegee om alle bose geeste uit te dryf en siektes te genees.”</vt:lpstr>
      <vt:lpstr>Slide 13</vt:lpstr>
      <vt:lpstr>Gal. 4:13 “Julle onthou mos hoe dit gekom het dat ek die eerste keer die evangelie aan julle verkondig het. Dit was deurdat ek siek geword het.”</vt:lpstr>
      <vt:lpstr>Fil. 2:27  “Hy was ook inderdaad doodsiek,  maar God het Hom oor Epafroditos ontferm, en nie net oor hom nie,  maar ook oor my sodat ek nie verdriet op verdriet sou hê nie.”</vt:lpstr>
      <vt:lpstr>I Tim. 5:23 “Moenie langer net water drink nie. Gebruik 'n bietjie wyn vir die maag en vir jou herhaalde ongesteldhede.”</vt:lpstr>
      <vt:lpstr>II Tim. 4:20 “Erastus het in Korinte agtergebly; Trofimus het ek in Milete  siek agtergelaat.”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Luk. 4:38-44  Jesus - Sy gesag en outoriteit</dc:title>
  <dc:creator>Windows User</dc:creator>
  <cp:lastModifiedBy>Windows User</cp:lastModifiedBy>
  <cp:revision>1</cp:revision>
  <dcterms:created xsi:type="dcterms:W3CDTF">2025-06-27T05:45:32Z</dcterms:created>
  <dcterms:modified xsi:type="dcterms:W3CDTF">2025-06-27T05:51:37Z</dcterms:modified>
</cp:coreProperties>
</file>