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76" autoAdjust="0"/>
    <p:restoredTop sz="94660"/>
  </p:normalViewPr>
  <p:slideViewPr>
    <p:cSldViewPr>
      <p:cViewPr varScale="1">
        <p:scale>
          <a:sx n="149" d="100"/>
          <a:sy n="149" d="100"/>
        </p:scale>
        <p:origin x="-96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5A34AB-FD7D-4685-A6CA-D0ABC6D71FF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A34AB-FD7D-4685-A6CA-D0ABC6D71FF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A34AB-FD7D-4685-A6CA-D0ABC6D71FF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A34AB-FD7D-4685-A6CA-D0ABC6D71FF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5A34AB-FD7D-4685-A6CA-D0ABC6D71FF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5A34AB-FD7D-4685-A6CA-D0ABC6D71FFD}"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5A34AB-FD7D-4685-A6CA-D0ABC6D71FFD}"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5A34AB-FD7D-4685-A6CA-D0ABC6D71FFD}"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A34AB-FD7D-4685-A6CA-D0ABC6D71FFD}"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5A34AB-FD7D-4685-A6CA-D0ABC6D71FFD}"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5A34AB-FD7D-4685-A6CA-D0ABC6D71FFD}"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DB32D-1716-4336-8219-1ABDEF5D7A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45A34AB-FD7D-4685-A6CA-D0ABC6D71FFD}" type="datetimeFigureOut">
              <a:rPr lang="en-US" smtClean="0"/>
              <a:t>11/28/2025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D1DB32D-1716-4336-8219-1ABDEF5D7A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6:20-26</a:t>
            </a:r>
            <a:br>
              <a:rPr lang="af-ZA" b="1" u="sng" dirty="0" smtClean="0"/>
            </a:br>
            <a:r>
              <a:rPr lang="af-ZA" b="1" u="sng" dirty="0"/>
              <a:t/>
            </a:r>
            <a:br>
              <a:rPr lang="af-ZA" b="1" u="sng" dirty="0"/>
            </a:br>
            <a:r>
              <a:rPr lang="af-ZA" b="1" dirty="0" smtClean="0"/>
              <a:t>Die </a:t>
            </a:r>
            <a:r>
              <a:rPr lang="af-ZA" b="1" dirty="0"/>
              <a:t>karakter van 'n ware </a:t>
            </a:r>
            <a:r>
              <a:rPr lang="af-ZA" b="1" dirty="0" smtClean="0"/>
              <a:t>christen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Autofit/>
          </a:bodyPr>
          <a:lstStyle/>
          <a:p>
            <a:r>
              <a:rPr lang="af-ZA" sz="4200" b="1" dirty="0">
                <a:solidFill>
                  <a:srgbClr val="00B050"/>
                </a:solidFill>
              </a:rPr>
              <a:t>Jak. </a:t>
            </a:r>
            <a:r>
              <a:rPr lang="af-ZA" sz="4200" b="1" dirty="0" smtClean="0">
                <a:solidFill>
                  <a:srgbClr val="00B050"/>
                </a:solidFill>
              </a:rPr>
              <a:t>4:8-9</a:t>
            </a:r>
            <a:r>
              <a:rPr lang="af-ZA" sz="4200" b="1" i="1" dirty="0" smtClean="0"/>
              <a:t/>
            </a:r>
            <a:br>
              <a:rPr lang="af-ZA" sz="4200" b="1" i="1" dirty="0" smtClean="0"/>
            </a:br>
            <a:r>
              <a:rPr lang="af-ZA" sz="4200" i="1" dirty="0" smtClean="0"/>
              <a:t>“Was </a:t>
            </a:r>
            <a:r>
              <a:rPr lang="af-ZA" sz="4200" i="1" dirty="0"/>
              <a:t>julle hande, sondaars, en reinig julle harte, huigelaars. </a:t>
            </a:r>
            <a:r>
              <a:rPr lang="af-ZA" sz="4200" i="1" dirty="0" smtClean="0"/>
              <a:t/>
            </a:r>
            <a:br>
              <a:rPr lang="af-ZA" sz="4200" i="1" dirty="0" smtClean="0"/>
            </a:br>
            <a:r>
              <a:rPr lang="af-ZA" sz="4200" i="1" dirty="0" smtClean="0"/>
              <a:t>Bekla </a:t>
            </a:r>
            <a:r>
              <a:rPr lang="af-ZA" sz="4200" i="1" dirty="0"/>
              <a:t>julle ellende, </a:t>
            </a:r>
            <a:r>
              <a:rPr lang="af-ZA" sz="4200" i="1" dirty="0" smtClean="0"/>
              <a:t>treur </a:t>
            </a:r>
            <a:r>
              <a:rPr lang="af-ZA" sz="4200" i="1" dirty="0"/>
              <a:t>en huil! </a:t>
            </a:r>
            <a:r>
              <a:rPr lang="af-ZA" sz="4200" i="1" dirty="0" smtClean="0"/>
              <a:t/>
            </a:r>
            <a:br>
              <a:rPr lang="af-ZA" sz="4200" i="1" dirty="0" smtClean="0"/>
            </a:br>
            <a:r>
              <a:rPr lang="af-ZA" sz="4200" i="1" dirty="0" smtClean="0"/>
              <a:t>Laat </a:t>
            </a:r>
            <a:r>
              <a:rPr lang="af-ZA" sz="4200" i="1" dirty="0"/>
              <a:t>julle vrolikheid in rou verander en julle blydskap </a:t>
            </a:r>
            <a:r>
              <a:rPr lang="af-ZA" sz="4200" i="1" dirty="0" smtClean="0"/>
              <a:t>in droefheid</a:t>
            </a:r>
            <a:r>
              <a:rPr lang="af-ZA" sz="4200" i="1" dirty="0"/>
              <a:t>. </a:t>
            </a:r>
            <a:r>
              <a:rPr lang="af-ZA" sz="4200" i="1" dirty="0" smtClean="0"/>
              <a:t/>
            </a:r>
            <a:br>
              <a:rPr lang="af-ZA" sz="4200" i="1" dirty="0" smtClean="0"/>
            </a:br>
            <a:r>
              <a:rPr lang="af-ZA" sz="4200" i="1" dirty="0" smtClean="0"/>
              <a:t>Onderwerp </a:t>
            </a:r>
            <a:r>
              <a:rPr lang="af-ZA" sz="4200" i="1" dirty="0"/>
              <a:t>julle in nederigheid voor </a:t>
            </a:r>
            <a:r>
              <a:rPr lang="af-ZA" sz="4200" i="1" dirty="0" smtClean="0"/>
              <a:t>die </a:t>
            </a:r>
            <a:r>
              <a:rPr lang="af-ZA" sz="4200" i="1" dirty="0"/>
              <a:t>Here, en Hy sal julle verhoog.”</a:t>
            </a:r>
            <a:endParaRPr lang="en-US" sz="4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7:10</a:t>
            </a:r>
            <a:r>
              <a:rPr lang="af-ZA" b="1" i="1" dirty="0" smtClean="0"/>
              <a:t/>
            </a:r>
            <a:br>
              <a:rPr lang="af-ZA" b="1" i="1" dirty="0" smtClean="0"/>
            </a:br>
            <a:r>
              <a:rPr lang="af-ZA" i="1" dirty="0" smtClean="0"/>
              <a:t>“want </a:t>
            </a:r>
            <a:r>
              <a:rPr lang="af-ZA" i="1" dirty="0"/>
              <a:t>droefheid volgens die wil van God bring bekering wat tot redding lei, en daaroor was niemand nog ooit jammer nie. Daarteenoor bring droefheid uit wêreldse oorwegings </a:t>
            </a:r>
            <a:r>
              <a:rPr lang="af-ZA" i="1" dirty="0" smtClean="0"/>
              <a:t/>
            </a:r>
            <a:br>
              <a:rPr lang="af-ZA" i="1" dirty="0" smtClean="0"/>
            </a:br>
            <a:r>
              <a:rPr lang="af-ZA" i="1" dirty="0" smtClean="0"/>
              <a:t>die </a:t>
            </a:r>
            <a:r>
              <a:rPr lang="af-ZA" i="1" dirty="0"/>
              <a:t>dood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30:6</a:t>
            </a:r>
            <a:r>
              <a:rPr lang="af-ZA" i="1" dirty="0">
                <a:solidFill>
                  <a:srgbClr val="00B050"/>
                </a:solidFill>
              </a:rPr>
              <a:t>	</a:t>
            </a:r>
            <a:r>
              <a:rPr lang="af-ZA" i="1" dirty="0" smtClean="0"/>
              <a:t/>
            </a:r>
            <a:br>
              <a:rPr lang="af-ZA" i="1" dirty="0" smtClean="0"/>
            </a:br>
            <a:r>
              <a:rPr lang="af-ZA" i="1" dirty="0" smtClean="0"/>
              <a:t>“</a:t>
            </a:r>
            <a:r>
              <a:rPr lang="af-ZA" i="1" dirty="0"/>
              <a:t>Waarlik, sy toorn duur net 'n oomblik, maar sy goedheid lewenslank. Gisteraand was daar nog trane en vanmôre lag ek al weer</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Jer. </a:t>
            </a:r>
            <a:r>
              <a:rPr lang="af-ZA" b="1" dirty="0" smtClean="0">
                <a:solidFill>
                  <a:srgbClr val="00B050"/>
                </a:solidFill>
              </a:rPr>
              <a:t>31:13</a:t>
            </a:r>
            <a:r>
              <a:rPr lang="af-ZA" b="1" i="1" dirty="0" smtClean="0"/>
              <a:t/>
            </a:r>
            <a:br>
              <a:rPr lang="af-ZA" b="1" i="1" dirty="0" smtClean="0"/>
            </a:br>
            <a:r>
              <a:rPr lang="af-ZA" i="1" dirty="0" smtClean="0"/>
              <a:t>“Ek </a:t>
            </a:r>
            <a:r>
              <a:rPr lang="af-ZA" i="1" dirty="0"/>
              <a:t>sal hulle droefheid in vreugde verander Ek sal vir hulle uitkoms gee: Ek sal hulle bly maak, hulle sal geen kommer meer hê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Joh. </a:t>
            </a:r>
            <a:r>
              <a:rPr lang="af-ZA" b="1" dirty="0" smtClean="0">
                <a:solidFill>
                  <a:srgbClr val="00B050"/>
                </a:solidFill>
              </a:rPr>
              <a:t>3:13</a:t>
            </a:r>
            <a:r>
              <a:rPr lang="af-ZA" b="1" i="1" dirty="0" smtClean="0"/>
              <a:t/>
            </a:r>
            <a:br>
              <a:rPr lang="af-ZA" b="1" i="1" dirty="0" smtClean="0"/>
            </a:br>
            <a:r>
              <a:rPr lang="af-ZA" i="1" dirty="0" smtClean="0"/>
              <a:t>“Broers</a:t>
            </a:r>
            <a:r>
              <a:rPr lang="af-ZA" i="1" dirty="0"/>
              <a:t>, moenie verbaas wees as </a:t>
            </a:r>
            <a:r>
              <a:rPr lang="af-ZA" i="1" dirty="0" smtClean="0"/>
              <a:t/>
            </a:r>
            <a:br>
              <a:rPr lang="af-ZA" i="1" dirty="0" smtClean="0"/>
            </a:br>
            <a:r>
              <a:rPr lang="af-ZA" i="1" dirty="0" smtClean="0"/>
              <a:t>die </a:t>
            </a:r>
            <a:r>
              <a:rPr lang="af-ZA" i="1" dirty="0"/>
              <a:t>wêreld julle haat nie.</a:t>
            </a:r>
            <a:r>
              <a:rPr lang="en-US" dirty="0"/>
              <a:t/>
            </a:r>
            <a:br>
              <a:rPr lang="en-US" dirty="0"/>
            </a:br>
            <a:r>
              <a:rPr lang="af-ZA" b="1" dirty="0">
                <a:solidFill>
                  <a:srgbClr val="00B050"/>
                </a:solidFill>
              </a:rPr>
              <a:t>Joh. 15:18</a:t>
            </a:r>
            <a:r>
              <a:rPr lang="af-ZA" i="1" dirty="0"/>
              <a:t>	</a:t>
            </a:r>
            <a:r>
              <a:rPr lang="af-ZA" i="1" dirty="0" smtClean="0"/>
              <a:t/>
            </a:r>
            <a:br>
              <a:rPr lang="af-ZA" i="1" dirty="0" smtClean="0"/>
            </a:br>
            <a:r>
              <a:rPr lang="af-ZA" i="1" dirty="0" smtClean="0"/>
              <a:t>“As </a:t>
            </a:r>
            <a:r>
              <a:rPr lang="af-ZA" i="1" dirty="0"/>
              <a:t>die wêreld julle haat, onthou: </a:t>
            </a:r>
            <a:r>
              <a:rPr lang="af-ZA" i="1" dirty="0" smtClean="0"/>
              <a:t/>
            </a:r>
            <a:br>
              <a:rPr lang="af-ZA" i="1" dirty="0" smtClean="0"/>
            </a:br>
            <a:r>
              <a:rPr lang="af-ZA" i="1" dirty="0" smtClean="0"/>
              <a:t>Hy </a:t>
            </a:r>
            <a:r>
              <a:rPr lang="af-ZA" i="1" dirty="0"/>
              <a:t>het My voor julle gehaat.”</a:t>
            </a:r>
            <a:r>
              <a:rPr lang="en-US" dirty="0"/>
              <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15:20</a:t>
            </a:r>
            <a:r>
              <a:rPr lang="af-ZA" b="1" dirty="0" smtClean="0"/>
              <a:t/>
            </a:r>
            <a:br>
              <a:rPr lang="af-ZA" b="1" dirty="0" smtClean="0"/>
            </a:br>
            <a:r>
              <a:rPr lang="af-ZA" i="1" dirty="0" smtClean="0"/>
              <a:t>“Onthou </a:t>
            </a:r>
            <a:r>
              <a:rPr lang="af-ZA" i="1" dirty="0"/>
              <a:t>wat Ek vir julle gesê het: </a:t>
            </a:r>
            <a:r>
              <a:rPr lang="af-ZA" i="1" dirty="0" smtClean="0"/>
              <a:t/>
            </a:r>
            <a:br>
              <a:rPr lang="af-ZA" i="1" dirty="0" smtClean="0"/>
            </a:br>
            <a:r>
              <a:rPr lang="af-ZA" i="1" dirty="0" smtClean="0"/>
              <a:t>'n </a:t>
            </a:r>
            <a:r>
              <a:rPr lang="af-ZA" i="1" dirty="0"/>
              <a:t>Slaaf is nie belangriker as sy eienaar nie. As hulle My vervolg het, sal hulle julle ook vervolg. As hulle my woorde ter harte geneem het, sal hulle julle </a:t>
            </a:r>
            <a:r>
              <a:rPr lang="af-ZA" i="1" dirty="0" smtClean="0"/>
              <a:t/>
            </a:r>
            <a:br>
              <a:rPr lang="af-ZA" i="1" dirty="0" smtClean="0"/>
            </a:br>
            <a:r>
              <a:rPr lang="af-ZA" i="1" dirty="0" smtClean="0"/>
              <a:t>s'n </a:t>
            </a:r>
            <a:r>
              <a:rPr lang="af-ZA" i="1" dirty="0"/>
              <a:t>ook ter harte neem</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8:34,36</a:t>
            </a:r>
            <a:r>
              <a:rPr lang="af-ZA" b="1" dirty="0" smtClean="0"/>
              <a:t/>
            </a:r>
            <a:br>
              <a:rPr lang="af-ZA" b="1" dirty="0" smtClean="0"/>
            </a:br>
            <a:r>
              <a:rPr lang="af-ZA" i="1" dirty="0" smtClean="0"/>
              <a:t>Jesus </a:t>
            </a:r>
            <a:r>
              <a:rPr lang="af-ZA" i="1" dirty="0"/>
              <a:t>sê toe vir hulle: “Dít verseker Ek julle: Elkeen wat sonde doen, is 'n slaaf van die sonde... Eers as die Seun julle vrymaak, sal julle werklik vry wees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19:10</a:t>
            </a:r>
            <a:r>
              <a:rPr lang="af-ZA" b="1" i="1" dirty="0" smtClean="0"/>
              <a:t/>
            </a:r>
            <a:br>
              <a:rPr lang="af-ZA" b="1" i="1" dirty="0" smtClean="0"/>
            </a:br>
            <a:r>
              <a:rPr lang="af-ZA" i="1" dirty="0" smtClean="0"/>
              <a:t>“Die </a:t>
            </a:r>
            <a:r>
              <a:rPr lang="af-ZA" i="1" dirty="0"/>
              <a:t>Seun van die mens het immers gekom om te soek en te red wat </a:t>
            </a:r>
            <a:r>
              <a:rPr lang="af-ZA" i="1" dirty="0" smtClean="0"/>
              <a:t/>
            </a:r>
            <a:br>
              <a:rPr lang="af-ZA" i="1" dirty="0" smtClean="0"/>
            </a:br>
            <a:r>
              <a:rPr lang="af-ZA" i="1" dirty="0" smtClean="0"/>
              <a:t>verlore </a:t>
            </a:r>
            <a:r>
              <a:rPr lang="af-ZA" i="1" dirty="0"/>
              <a:t>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4:17</a:t>
            </a:r>
            <a:r>
              <a:rPr lang="af-ZA" b="1" i="1" dirty="0" smtClean="0"/>
              <a:t/>
            </a:r>
            <a:br>
              <a:rPr lang="af-ZA" b="1" i="1" dirty="0" smtClean="0"/>
            </a:br>
            <a:r>
              <a:rPr lang="af-ZA" i="1" dirty="0" smtClean="0"/>
              <a:t>Van </a:t>
            </a:r>
            <a:r>
              <a:rPr lang="af-ZA" i="1" dirty="0"/>
              <a:t>toe af het Jesus begin preek en gesê: “Bekeer julle, want die koninkryk van die hemel het naby gekom.”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smtClean="0">
                <a:solidFill>
                  <a:srgbClr val="00B050"/>
                </a:solidFill>
              </a:rPr>
              <a:t>Ps.32:1</a:t>
            </a:r>
            <a:r>
              <a:rPr lang="af-ZA" b="1" dirty="0" smtClean="0"/>
              <a:t/>
            </a:r>
            <a:br>
              <a:rPr lang="af-ZA" b="1" dirty="0" smtClean="0"/>
            </a:br>
            <a:r>
              <a:rPr lang="af-ZA" i="1" dirty="0" smtClean="0"/>
              <a:t>“Die </a:t>
            </a:r>
            <a:r>
              <a:rPr lang="af-ZA" i="1" dirty="0"/>
              <a:t>Here is my herder, </a:t>
            </a:r>
            <a:r>
              <a:rPr lang="af-ZA" i="1" dirty="0" smtClean="0"/>
              <a:t/>
            </a:r>
            <a:br>
              <a:rPr lang="af-ZA" i="1" dirty="0" smtClean="0"/>
            </a:br>
            <a:r>
              <a:rPr lang="af-ZA" i="1" dirty="0" smtClean="0"/>
              <a:t>ek </a:t>
            </a:r>
            <a:r>
              <a:rPr lang="af-ZA" i="1" dirty="0"/>
              <a:t>kom niks kort nie.”</a:t>
            </a:r>
            <a:br>
              <a:rPr lang="af-ZA" i="1"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34:10</a:t>
            </a:r>
            <a:r>
              <a:rPr lang="af-ZA" b="1" i="1" dirty="0" smtClean="0"/>
              <a:t/>
            </a:r>
            <a:br>
              <a:rPr lang="af-ZA" b="1" i="1" dirty="0" smtClean="0"/>
            </a:br>
            <a:r>
              <a:rPr lang="af-ZA" i="1" dirty="0" smtClean="0"/>
              <a:t>“Julle </a:t>
            </a:r>
            <a:r>
              <a:rPr lang="af-ZA" i="1" dirty="0"/>
              <a:t>wat aan die Here behoort, </a:t>
            </a:r>
            <a:r>
              <a:rPr lang="af-ZA" i="1" dirty="0" smtClean="0"/>
              <a:t/>
            </a:r>
            <a:br>
              <a:rPr lang="af-ZA" i="1" dirty="0" smtClean="0"/>
            </a:br>
            <a:r>
              <a:rPr lang="af-ZA" i="1" dirty="0" smtClean="0"/>
              <a:t>dien </a:t>
            </a:r>
            <a:r>
              <a:rPr lang="af-ZA" i="1" dirty="0"/>
              <a:t>Hom! </a:t>
            </a:r>
            <a:r>
              <a:rPr lang="af-ZA" i="1" dirty="0" smtClean="0"/>
              <a:t>Wie </a:t>
            </a:r>
            <a:r>
              <a:rPr lang="af-ZA" i="1" dirty="0"/>
              <a:t>Hom dien, </a:t>
            </a:r>
            <a:r>
              <a:rPr lang="af-ZA" i="1" dirty="0" smtClean="0"/>
              <a:t/>
            </a:r>
            <a:br>
              <a:rPr lang="af-ZA" i="1" dirty="0" smtClean="0"/>
            </a:br>
            <a:r>
              <a:rPr lang="af-ZA" i="1" dirty="0" smtClean="0"/>
              <a:t>het </a:t>
            </a:r>
            <a:r>
              <a:rPr lang="af-ZA" i="1" dirty="0"/>
              <a:t>geen gebrek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Jer. </a:t>
            </a:r>
            <a:r>
              <a:rPr lang="af-ZA" b="1" dirty="0" smtClean="0">
                <a:solidFill>
                  <a:srgbClr val="00B050"/>
                </a:solidFill>
              </a:rPr>
              <a:t>31:14</a:t>
            </a:r>
            <a:r>
              <a:rPr lang="af-ZA" b="1" i="1" dirty="0" smtClean="0">
                <a:solidFill>
                  <a:srgbClr val="00B050"/>
                </a:solidFill>
              </a:rPr>
              <a:t/>
            </a:r>
            <a:br>
              <a:rPr lang="af-ZA" b="1" i="1" dirty="0" smtClean="0">
                <a:solidFill>
                  <a:srgbClr val="00B050"/>
                </a:solidFill>
              </a:rPr>
            </a:br>
            <a:r>
              <a:rPr lang="af-ZA" i="1" dirty="0" smtClean="0"/>
              <a:t>“Ek </a:t>
            </a:r>
            <a:r>
              <a:rPr lang="af-ZA" i="1" dirty="0"/>
              <a:t>sal 'n oorvloed goeie kos vir die priesters gee, my volk sal oorgenoeg hê aan die goeie wat Ek gee, sê die Here</a:t>
            </a:r>
            <a:r>
              <a:rPr lang="af-ZA" i="1" dirty="0" smtClean="0"/>
              <a:t>.”</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39</Words>
  <Application>Microsoft Office PowerPoint</Application>
  <PresentationFormat>On-screen Show (16:9)</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Luk. 6:20-26  Die karakter van 'n ware christen</vt:lpstr>
      <vt:lpstr>Slide 2</vt:lpstr>
      <vt:lpstr>Joh. 8:34,36 Jesus sê toe vir hulle: “Dít verseker Ek julle: Elkeen wat sonde doen, is 'n slaaf van die sonde... Eers as die Seun julle vrymaak, sal julle werklik vry wees.”</vt:lpstr>
      <vt:lpstr>Luk. 19:10 “Die Seun van die mens het immers gekom om te soek en te red wat  verlore is.”</vt:lpstr>
      <vt:lpstr>Matt. 4:17 Van toe af het Jesus begin preek en gesê: “Bekeer julle, want die koninkryk van die hemel het naby gekom.”</vt:lpstr>
      <vt:lpstr>Slide 6</vt:lpstr>
      <vt:lpstr>Ps.32:1 “Die Here is my herder,  ek kom niks kort nie.” </vt:lpstr>
      <vt:lpstr>Ps. 34:10 “Julle wat aan die Here behoort,  dien Hom! Wie Hom dien,  het geen gebrek nie.”</vt:lpstr>
      <vt:lpstr>Jer. 31:14 “Ek sal 'n oorvloed goeie kos vir die priesters gee, my volk sal oorgenoeg hê aan die goeie wat Ek gee, sê die Here.” </vt:lpstr>
      <vt:lpstr>Slide 10</vt:lpstr>
      <vt:lpstr>Jak. 4:8-9 “Was julle hande, sondaars, en reinig julle harte, huigelaars.  Bekla julle ellende, treur en huil!  Laat julle vrolikheid in rou verander en julle blydskap in droefheid.  Onderwerp julle in nederigheid voor die Here, en Hy sal julle verhoog.”</vt:lpstr>
      <vt:lpstr>II Kor. 7:10 “want droefheid volgens die wil van God bring bekering wat tot redding lei, en daaroor was niemand nog ooit jammer nie. Daarteenoor bring droefheid uit wêreldse oorwegings  die dood.”</vt:lpstr>
      <vt:lpstr>Slide 13</vt:lpstr>
      <vt:lpstr>Ps. 30:6  “Waarlik, sy toorn duur net 'n oomblik, maar sy goedheid lewenslank. Gisteraand was daar nog trane en vanmôre lag ek al weer.”</vt:lpstr>
      <vt:lpstr>Jer. 31:13 “Ek sal hulle droefheid in vreugde verander Ek sal vir hulle uitkoms gee: Ek sal hulle bly maak, hulle sal geen kommer meer hê nie.”</vt:lpstr>
      <vt:lpstr>Slide 16</vt:lpstr>
      <vt:lpstr>I Joh. 3:13 “Broers, moenie verbaas wees as  die wêreld julle haat nie. Joh. 15:18  “As die wêreld julle haat, onthou:  Hy het My voor julle gehaat.” </vt:lpstr>
      <vt:lpstr>Joh. 15:20 “Onthou wat Ek vir julle gesê het:  'n Slaaf is nie belangriker as sy eienaar nie. As hulle My vervolg het, sal hulle julle ook vervolg. As hulle my woorde ter harte geneem het, sal hulle julle  s'n ook ter harte neem.”</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6:20-26  Die karakter van 'n ware christen</dc:title>
  <dc:creator>Windows User</dc:creator>
  <cp:lastModifiedBy>Windows User</cp:lastModifiedBy>
  <cp:revision>1</cp:revision>
  <dcterms:created xsi:type="dcterms:W3CDTF">2025-11-28T05:26:44Z</dcterms:created>
  <dcterms:modified xsi:type="dcterms:W3CDTF">2025-11-28T05:34:35Z</dcterms:modified>
</cp:coreProperties>
</file>