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576" autoAdjust="0"/>
    <p:restoredTop sz="94660"/>
  </p:normalViewPr>
  <p:slideViewPr>
    <p:cSldViewPr>
      <p:cViewPr varScale="1">
        <p:scale>
          <a:sx n="149" d="100"/>
          <a:sy n="149" d="100"/>
        </p:scale>
        <p:origin x="-96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98AB06-C096-4D69-8D5A-D117A8919283}" type="datetimeFigureOut">
              <a:rPr lang="en-US" smtClean="0"/>
              <a:pPr/>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99548-B003-474E-818A-83308C09E3D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98AB06-C096-4D69-8D5A-D117A8919283}" type="datetimeFigureOut">
              <a:rPr lang="en-US" smtClean="0"/>
              <a:pPr/>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99548-B003-474E-818A-83308C09E3D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98AB06-C096-4D69-8D5A-D117A8919283}" type="datetimeFigureOut">
              <a:rPr lang="en-US" smtClean="0"/>
              <a:pPr/>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99548-B003-474E-818A-83308C09E3D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98AB06-C096-4D69-8D5A-D117A8919283}" type="datetimeFigureOut">
              <a:rPr lang="en-US" smtClean="0"/>
              <a:pPr/>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99548-B003-474E-818A-83308C09E3D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98AB06-C096-4D69-8D5A-D117A8919283}" type="datetimeFigureOut">
              <a:rPr lang="en-US" smtClean="0"/>
              <a:pPr/>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A99548-B003-474E-818A-83308C09E3D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98AB06-C096-4D69-8D5A-D117A8919283}" type="datetimeFigureOut">
              <a:rPr lang="en-US" smtClean="0"/>
              <a:pPr/>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99548-B003-474E-818A-83308C09E3D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98AB06-C096-4D69-8D5A-D117A8919283}" type="datetimeFigureOut">
              <a:rPr lang="en-US" smtClean="0"/>
              <a:pPr/>
              <a:t>5/15/2026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A99548-B003-474E-818A-83308C09E3D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98AB06-C096-4D69-8D5A-D117A8919283}" type="datetimeFigureOut">
              <a:rPr lang="en-US" smtClean="0"/>
              <a:pPr/>
              <a:t>5/15/2026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A99548-B003-474E-818A-83308C09E3D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8AB06-C096-4D69-8D5A-D117A8919283}" type="datetimeFigureOut">
              <a:rPr lang="en-US" smtClean="0"/>
              <a:pPr/>
              <a:t>5/15/2026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A99548-B003-474E-818A-83308C09E3D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98AB06-C096-4D69-8D5A-D117A8919283}" type="datetimeFigureOut">
              <a:rPr lang="en-US" smtClean="0"/>
              <a:pPr/>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99548-B003-474E-818A-83308C09E3D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98AB06-C096-4D69-8D5A-D117A8919283}" type="datetimeFigureOut">
              <a:rPr lang="en-US" smtClean="0"/>
              <a:pPr/>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A99548-B003-474E-818A-83308C09E3D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898AB06-C096-4D69-8D5A-D117A8919283}" type="datetimeFigureOut">
              <a:rPr lang="en-US" smtClean="0"/>
              <a:pPr/>
              <a:t>5/15/2026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5A99548-B003-474E-818A-83308C09E3D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smtClean="0"/>
              <a:t>Ps. </a:t>
            </a:r>
            <a:r>
              <a:rPr lang="af-ZA" b="1" u="sng" smtClean="0"/>
              <a:t>119:65-68</a:t>
            </a:r>
            <a:r>
              <a:rPr lang="af-ZA" b="1" u="sng" smtClean="0"/>
              <a:t/>
            </a:r>
            <a:br>
              <a:rPr lang="af-ZA" b="1" u="sng" smtClean="0"/>
            </a:br>
            <a:r>
              <a:rPr lang="af-ZA" b="1" u="sng" smtClean="0"/>
              <a:t/>
            </a:r>
            <a:br>
              <a:rPr lang="af-ZA" b="1" u="sng" smtClean="0"/>
            </a:br>
            <a:r>
              <a:rPr lang="af-ZA" b="1" smtClean="0"/>
              <a:t>Goddelike hulp</a:t>
            </a:r>
            <a:endParaRPr lang="en-US" dirty="0">
              <a:solidFill>
                <a:srgbClr val="7030A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Rom. </a:t>
            </a:r>
            <a:r>
              <a:rPr lang="af-ZA" b="1" dirty="0" smtClean="0">
                <a:solidFill>
                  <a:srgbClr val="00B050"/>
                </a:solidFill>
              </a:rPr>
              <a:t>11:22</a:t>
            </a:r>
            <a:r>
              <a:rPr lang="af-ZA" b="1" i="1" dirty="0" smtClean="0"/>
              <a:t/>
            </a:r>
            <a:br>
              <a:rPr lang="af-ZA" b="1" i="1" dirty="0" smtClean="0"/>
            </a:br>
            <a:r>
              <a:rPr lang="af-ZA" i="1" dirty="0" smtClean="0"/>
              <a:t>“Let </a:t>
            </a:r>
            <a:r>
              <a:rPr lang="af-ZA" i="1" dirty="0"/>
              <a:t>dan op die goedheid en strengheid van God: sy strengheid oor die afvalliges, en sy goedheid oor jou. Maar dan moet jy uit sy goedheid lewe, anders kan jy ook uitgekap word.”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12:29</a:t>
            </a:r>
            <a:r>
              <a:rPr lang="af-ZA" b="1" i="1" dirty="0" smtClean="0"/>
              <a:t/>
            </a:r>
            <a:br>
              <a:rPr lang="af-ZA" b="1" i="1" dirty="0" smtClean="0"/>
            </a:br>
            <a:r>
              <a:rPr lang="af-ZA" i="1" dirty="0" smtClean="0"/>
              <a:t>“Laat </a:t>
            </a:r>
            <a:r>
              <a:rPr lang="af-ZA" i="1" dirty="0"/>
              <a:t>ons God dankbaar dien met eerbied en ontsag, soos Hy dit wil, want ons God is 'n verterende vuur</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Vers 68</a:t>
            </a:r>
            <a:r>
              <a:rPr lang="af-ZA" b="1" dirty="0" smtClean="0">
                <a:solidFill>
                  <a:srgbClr val="00B050"/>
                </a:solidFill>
              </a:rPr>
              <a:t>:</a:t>
            </a:r>
            <a:r>
              <a:rPr lang="af-ZA" b="1" dirty="0" smtClean="0"/>
              <a:t/>
            </a:r>
            <a:br>
              <a:rPr lang="af-ZA" b="1" dirty="0" smtClean="0"/>
            </a:br>
            <a:r>
              <a:rPr lang="af-ZA" i="1" dirty="0" smtClean="0"/>
              <a:t>“</a:t>
            </a:r>
            <a:r>
              <a:rPr lang="af-ZA" i="1" dirty="0"/>
              <a:t>U is goed en U doen goed</a:t>
            </a:r>
            <a:r>
              <a:rPr lang="af-ZA" i="1"/>
              <a:t>; </a:t>
            </a:r>
            <a:r>
              <a:rPr lang="af-ZA" i="1" smtClean="0"/>
              <a:t/>
            </a:r>
            <a:br>
              <a:rPr lang="af-ZA" i="1" smtClean="0"/>
            </a:br>
            <a:r>
              <a:rPr lang="af-ZA" i="1" smtClean="0"/>
              <a:t>leer </a:t>
            </a:r>
            <a:r>
              <a:rPr lang="af-ZA" i="1" dirty="0"/>
              <a:t>my u voorskrifte.”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Man is the weakest creature there is, but he is the only creature that </a:t>
            </a:r>
            <a:r>
              <a:rPr lang="af-ZA" i="1" dirty="0" smtClean="0"/>
              <a:t/>
            </a:r>
            <a:br>
              <a:rPr lang="af-ZA" i="1" dirty="0" smtClean="0"/>
            </a:br>
            <a:r>
              <a:rPr lang="af-ZA" i="1" dirty="0" smtClean="0"/>
              <a:t>knows </a:t>
            </a:r>
            <a:r>
              <a:rPr lang="af-ZA" i="1" dirty="0"/>
              <a:t>how weak he is. </a:t>
            </a:r>
            <a:r>
              <a:rPr lang="af-ZA" i="1" dirty="0" smtClean="0"/>
              <a:t/>
            </a:r>
            <a:br>
              <a:rPr lang="af-ZA" i="1" dirty="0" smtClean="0"/>
            </a:br>
            <a:r>
              <a:rPr lang="af-ZA" i="1" dirty="0" smtClean="0"/>
              <a:t>That </a:t>
            </a:r>
            <a:r>
              <a:rPr lang="af-ZA" i="1" dirty="0"/>
              <a:t>is where his glory lies; </a:t>
            </a:r>
            <a:r>
              <a:rPr lang="af-ZA" i="1" dirty="0" smtClean="0"/>
              <a:t/>
            </a:r>
            <a:br>
              <a:rPr lang="af-ZA" i="1" dirty="0" smtClean="0"/>
            </a:br>
            <a:r>
              <a:rPr lang="af-ZA" i="1" dirty="0" smtClean="0"/>
              <a:t>his </a:t>
            </a:r>
            <a:r>
              <a:rPr lang="af-ZA" i="1" dirty="0"/>
              <a:t>weakness</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Our religion is little because our god is little. Our religion is weak because our god is weak. Our religion is ignoble because the god we serve is ignoble. We do not see God as He is.”</a:t>
            </a:r>
            <a:br>
              <a:rPr lang="af-ZA" i="1" dirty="0"/>
            </a:br>
            <a:r>
              <a:rPr lang="af-ZA" i="1" dirty="0" smtClean="0"/>
              <a:t/>
            </a:r>
            <a:br>
              <a:rPr lang="af-ZA" i="1" dirty="0" smtClean="0"/>
            </a:br>
            <a:r>
              <a:rPr lang="af-ZA" i="1" dirty="0"/>
              <a:t>	</a:t>
            </a: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7:11</a:t>
            </a:r>
            <a:r>
              <a:rPr lang="af-ZA" b="1" i="1" dirty="0" smtClean="0"/>
              <a:t/>
            </a:r>
            <a:br>
              <a:rPr lang="af-ZA" b="1" i="1" dirty="0" smtClean="0"/>
            </a:br>
            <a:r>
              <a:rPr lang="af-ZA" i="1" dirty="0" smtClean="0"/>
              <a:t>“As </a:t>
            </a:r>
            <a:r>
              <a:rPr lang="af-ZA" i="1" dirty="0"/>
              <a:t>julle wat sleg is, dan weet om vir julle kinders goeie dinge te gee, hoeveel te meer sal julle Vader wat in die hemel is, goeie gawes gee aan dié wat dit van Hom vra</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12:10</a:t>
            </a:r>
            <a:r>
              <a:rPr lang="af-ZA" dirty="0">
                <a:solidFill>
                  <a:srgbClr val="00B050"/>
                </a:solidFill>
              </a:rPr>
              <a:t>	</a:t>
            </a:r>
            <a:r>
              <a:rPr lang="af-ZA" dirty="0" smtClean="0"/>
              <a:t/>
            </a:r>
            <a:br>
              <a:rPr lang="af-ZA" dirty="0" smtClean="0"/>
            </a:br>
            <a:r>
              <a:rPr lang="af-ZA" i="1" dirty="0" smtClean="0"/>
              <a:t>“</a:t>
            </a:r>
            <a:r>
              <a:rPr lang="af-ZA" i="1" dirty="0"/>
              <a:t>Daarom is ek bly oor swakhede, beledigings, ontberings, vervolging en moeilikhede ter wille van Christus, want as ek swak is, is ek sterk</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13:8</a:t>
            </a:r>
            <a:r>
              <a:rPr lang="af-ZA" b="1" i="1" dirty="0" smtClean="0"/>
              <a:t/>
            </a:r>
            <a:br>
              <a:rPr lang="af-ZA" b="1" i="1" dirty="0" smtClean="0"/>
            </a:br>
            <a:r>
              <a:rPr lang="af-ZA" i="1" dirty="0" smtClean="0"/>
              <a:t>“Jesus </a:t>
            </a:r>
            <a:r>
              <a:rPr lang="af-ZA" i="1" dirty="0"/>
              <a:t>Christus is gister en vandag dieselfde en tot in ewigheid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80</Words>
  <Application>Microsoft Office PowerPoint</Application>
  <PresentationFormat>On-screen Show (16:9)</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Ps. 119:65-68  Goddelike hulp</vt:lpstr>
      <vt:lpstr>“Man is the weakest creature there is, but he is the only creature that  knows how weak he is.  That is where his glory lies;  his weakness.”       A.W. Towzer</vt:lpstr>
      <vt:lpstr>Slide 3</vt:lpstr>
      <vt:lpstr>“Our religion is little because our god is little. Our religion is weak because our god is weak. Our religion is ignoble because the god we serve is ignoble. We do not see God as He is.”       A.W. Towzer</vt:lpstr>
      <vt:lpstr>Matt. 7:11 “As julle wat sleg is, dan weet om vir julle kinders goeie dinge te gee, hoeveel te meer sal julle Vader wat in die hemel is, goeie gawes gee aan dié wat dit van Hom vra?”</vt:lpstr>
      <vt:lpstr>Slide 6</vt:lpstr>
      <vt:lpstr>II Kor. 12:10  “Daarom is ek bly oor swakhede, beledigings, ontberings, vervolging en moeilikhede ter wille van Christus, want as ek swak is, is ek sterk.”</vt:lpstr>
      <vt:lpstr>Slide 8</vt:lpstr>
      <vt:lpstr>Hebr. 13:8 “Jesus Christus is gister en vandag dieselfde en tot in ewigheid.”</vt:lpstr>
      <vt:lpstr>Slide 10</vt:lpstr>
      <vt:lpstr>Rom. 11:22 “Let dan op die goedheid en strengheid van God: sy strengheid oor die afvalliges, en sy goedheid oor jou. Maar dan moet jy uit sy goedheid lewe, anders kan jy ook uitgekap word.”</vt:lpstr>
      <vt:lpstr>Hebr. 12:29 “Laat ons God dankbaar dien met eerbied en ontsag, soos Hy dit wil, want ons God is 'n verterende vuur.”</vt:lpstr>
      <vt:lpstr>Vers 68: “U is goed en U doen goed;  leer my u voorskrifte.”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 is the weakest creature there is, but he is the only creature that  knows how weak he is.  That is where his glory lies;  his weakness.”       A.W. Towzer</dc:title>
  <dc:creator>Windows User</dc:creator>
  <cp:lastModifiedBy>Windows User</cp:lastModifiedBy>
  <cp:revision>2</cp:revision>
  <dcterms:created xsi:type="dcterms:W3CDTF">2026-05-12T06:13:16Z</dcterms:created>
  <dcterms:modified xsi:type="dcterms:W3CDTF">2026-05-15T13:13:54Z</dcterms:modified>
</cp:coreProperties>
</file>